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FE4935-2DEC-4D53-8A45-22F8086C857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C87919E-25DB-45DB-B3D8-A4269C73C951}">
      <dgm:prSet phldrT="[Texto]"/>
      <dgm:spPr/>
      <dgm:t>
        <a:bodyPr/>
        <a:lstStyle/>
        <a:p>
          <a:r>
            <a:rPr lang="es-ES" dirty="0" smtClean="0"/>
            <a:t>TRANSFEENCIA TECNOLÓGICA</a:t>
          </a:r>
          <a:endParaRPr lang="es-ES" dirty="0"/>
        </a:p>
      </dgm:t>
    </dgm:pt>
    <dgm:pt modelId="{27F0EB23-0DB0-46CE-99EA-07CEB8B66C54}" type="parTrans" cxnId="{ED895373-BEB6-45F3-B169-23D717FE1620}">
      <dgm:prSet/>
      <dgm:spPr/>
      <dgm:t>
        <a:bodyPr/>
        <a:lstStyle/>
        <a:p>
          <a:endParaRPr lang="es-ES"/>
        </a:p>
      </dgm:t>
    </dgm:pt>
    <dgm:pt modelId="{7E65F3CD-EF23-4A0E-A0F4-36AE0CE34160}" type="sibTrans" cxnId="{ED895373-BEB6-45F3-B169-23D717FE1620}">
      <dgm:prSet/>
      <dgm:spPr/>
      <dgm:t>
        <a:bodyPr/>
        <a:lstStyle/>
        <a:p>
          <a:endParaRPr lang="es-ES"/>
        </a:p>
      </dgm:t>
    </dgm:pt>
    <dgm:pt modelId="{05C575CE-3517-4A2B-A5C8-DE7374D6A87F}">
      <dgm:prSet phldrT="[Texto]"/>
      <dgm:spPr/>
      <dgm:t>
        <a:bodyPr/>
        <a:lstStyle/>
        <a:p>
          <a:r>
            <a:rPr lang="es-ES" dirty="0" smtClean="0"/>
            <a:t>DEFINICIÓN</a:t>
          </a:r>
          <a:endParaRPr lang="es-ES" dirty="0"/>
        </a:p>
      </dgm:t>
    </dgm:pt>
    <dgm:pt modelId="{C26D73D3-7924-4E57-8823-29BB6B925892}" type="parTrans" cxnId="{B68BB36B-F936-4C96-A44A-AAFF6A1DE8F5}">
      <dgm:prSet/>
      <dgm:spPr/>
      <dgm:t>
        <a:bodyPr/>
        <a:lstStyle/>
        <a:p>
          <a:endParaRPr lang="es-ES"/>
        </a:p>
      </dgm:t>
    </dgm:pt>
    <dgm:pt modelId="{4FDE344E-C0F3-402B-9CE4-8164A66AD016}" type="sibTrans" cxnId="{B68BB36B-F936-4C96-A44A-AAFF6A1DE8F5}">
      <dgm:prSet/>
      <dgm:spPr/>
      <dgm:t>
        <a:bodyPr/>
        <a:lstStyle/>
        <a:p>
          <a:endParaRPr lang="es-ES"/>
        </a:p>
      </dgm:t>
    </dgm:pt>
    <dgm:pt modelId="{FB3F14AE-3B26-437F-9287-39A9FD6EDD2E}">
      <dgm:prSet phldrT="[Texto]"/>
      <dgm:spPr/>
      <dgm:t>
        <a:bodyPr/>
        <a:lstStyle/>
        <a:p>
          <a:r>
            <a:rPr lang="es-ES" dirty="0" smtClean="0"/>
            <a:t>CONVENIOS </a:t>
          </a:r>
          <a:endParaRPr lang="es-ES" dirty="0"/>
        </a:p>
      </dgm:t>
    </dgm:pt>
    <dgm:pt modelId="{4E74945F-E788-429D-8EDC-5A27CC751964}" type="parTrans" cxnId="{63755293-AF54-4585-9FE9-3F506196CF87}">
      <dgm:prSet/>
      <dgm:spPr/>
      <dgm:t>
        <a:bodyPr/>
        <a:lstStyle/>
        <a:p>
          <a:endParaRPr lang="es-ES"/>
        </a:p>
      </dgm:t>
    </dgm:pt>
    <dgm:pt modelId="{74FA0E2B-2763-42C2-9118-1DF6F966ACB4}" type="sibTrans" cxnId="{63755293-AF54-4585-9FE9-3F506196CF87}">
      <dgm:prSet/>
      <dgm:spPr/>
      <dgm:t>
        <a:bodyPr/>
        <a:lstStyle/>
        <a:p>
          <a:endParaRPr lang="es-ES"/>
        </a:p>
      </dgm:t>
    </dgm:pt>
    <dgm:pt modelId="{F11C3BC7-AAC0-4E59-A437-F005AAAC7A0F}">
      <dgm:prSet phldrT="[Texto]"/>
      <dgm:spPr/>
      <dgm:t>
        <a:bodyPr/>
        <a:lstStyle/>
        <a:p>
          <a:r>
            <a:rPr lang="es-ES" dirty="0" smtClean="0"/>
            <a:t>OBJETIVO GENERAL </a:t>
          </a:r>
          <a:endParaRPr lang="es-ES" dirty="0"/>
        </a:p>
      </dgm:t>
    </dgm:pt>
    <dgm:pt modelId="{2AF09505-0DB7-4142-981F-59EF1B997307}" type="parTrans" cxnId="{29229E6B-9953-4E27-95DC-844FDDE4900A}">
      <dgm:prSet/>
      <dgm:spPr/>
      <dgm:t>
        <a:bodyPr/>
        <a:lstStyle/>
        <a:p>
          <a:endParaRPr lang="es-ES"/>
        </a:p>
      </dgm:t>
    </dgm:pt>
    <dgm:pt modelId="{CB0A9437-5C55-49A6-87C1-99408D09EA95}" type="sibTrans" cxnId="{29229E6B-9953-4E27-95DC-844FDDE4900A}">
      <dgm:prSet/>
      <dgm:spPr/>
      <dgm:t>
        <a:bodyPr/>
        <a:lstStyle/>
        <a:p>
          <a:endParaRPr lang="es-ES"/>
        </a:p>
      </dgm:t>
    </dgm:pt>
    <dgm:pt modelId="{A85EF1ED-6B9E-4948-92A7-7D7ED6AAC7AD}">
      <dgm:prSet phldrT="[Texto]"/>
      <dgm:spPr/>
      <dgm:t>
        <a:bodyPr/>
        <a:lstStyle/>
        <a:p>
          <a:r>
            <a:rPr lang="es-ES" dirty="0" smtClean="0"/>
            <a:t>MODELO DINÁMICO</a:t>
          </a:r>
          <a:endParaRPr lang="es-ES" dirty="0"/>
        </a:p>
      </dgm:t>
    </dgm:pt>
    <dgm:pt modelId="{0873A385-E49C-4606-AEE0-D3C576355D6A}" type="parTrans" cxnId="{CEE2E3A6-A561-4CB3-93BE-B8BDA077ABC6}">
      <dgm:prSet/>
      <dgm:spPr/>
      <dgm:t>
        <a:bodyPr/>
        <a:lstStyle/>
        <a:p>
          <a:endParaRPr lang="es-ES"/>
        </a:p>
      </dgm:t>
    </dgm:pt>
    <dgm:pt modelId="{0EBB9977-267C-4EBB-B35E-48B763B5B858}" type="sibTrans" cxnId="{CEE2E3A6-A561-4CB3-93BE-B8BDA077ABC6}">
      <dgm:prSet/>
      <dgm:spPr/>
      <dgm:t>
        <a:bodyPr/>
        <a:lstStyle/>
        <a:p>
          <a:endParaRPr lang="es-ES"/>
        </a:p>
      </dgm:t>
    </dgm:pt>
    <dgm:pt modelId="{95ADD577-663F-447C-8D83-54F36A4A75A0}">
      <dgm:prSet/>
      <dgm:spPr/>
      <dgm:t>
        <a:bodyPr/>
        <a:lstStyle/>
        <a:p>
          <a:r>
            <a:rPr lang="es-ES" dirty="0" smtClean="0"/>
            <a:t>OBJETIVOS ESPECIFICOS.</a:t>
          </a:r>
          <a:endParaRPr lang="es-ES" dirty="0"/>
        </a:p>
      </dgm:t>
    </dgm:pt>
    <dgm:pt modelId="{226DAE75-0A5F-4ED9-A669-2A4B869F015A}" type="parTrans" cxnId="{1C6791DB-F657-47D5-BF1F-B9BBC86A9A0B}">
      <dgm:prSet/>
      <dgm:spPr/>
      <dgm:t>
        <a:bodyPr/>
        <a:lstStyle/>
        <a:p>
          <a:endParaRPr lang="es-ES"/>
        </a:p>
      </dgm:t>
    </dgm:pt>
    <dgm:pt modelId="{9C580D8D-69AA-4754-B112-C5C747E6E4D1}" type="sibTrans" cxnId="{1C6791DB-F657-47D5-BF1F-B9BBC86A9A0B}">
      <dgm:prSet/>
      <dgm:spPr/>
      <dgm:t>
        <a:bodyPr/>
        <a:lstStyle/>
        <a:p>
          <a:endParaRPr lang="es-ES"/>
        </a:p>
      </dgm:t>
    </dgm:pt>
    <dgm:pt modelId="{C38EDA13-B625-4943-A615-C690979EAE15}">
      <dgm:prSet/>
      <dgm:spPr/>
      <dgm:t>
        <a:bodyPr/>
        <a:lstStyle/>
        <a:p>
          <a:r>
            <a:rPr lang="es-ES" dirty="0" smtClean="0"/>
            <a:t>MODELO  LINEAL</a:t>
          </a:r>
          <a:endParaRPr lang="es-ES" dirty="0"/>
        </a:p>
      </dgm:t>
    </dgm:pt>
    <dgm:pt modelId="{4861C9AF-6351-4628-9D69-D80A820845F4}" type="parTrans" cxnId="{C740463E-38EB-43D5-8DD0-3B4A4D40654E}">
      <dgm:prSet/>
      <dgm:spPr/>
      <dgm:t>
        <a:bodyPr/>
        <a:lstStyle/>
        <a:p>
          <a:endParaRPr lang="es-ES"/>
        </a:p>
      </dgm:t>
    </dgm:pt>
    <dgm:pt modelId="{7CB21759-5BA8-4EF1-8F94-5349A14EADEE}" type="sibTrans" cxnId="{C740463E-38EB-43D5-8DD0-3B4A4D40654E}">
      <dgm:prSet/>
      <dgm:spPr/>
      <dgm:t>
        <a:bodyPr/>
        <a:lstStyle/>
        <a:p>
          <a:endParaRPr lang="es-ES"/>
        </a:p>
      </dgm:t>
    </dgm:pt>
    <dgm:pt modelId="{B4B5687F-D724-4220-9DE0-3185ADC415AE}">
      <dgm:prSet/>
      <dgm:spPr/>
      <dgm:t>
        <a:bodyPr/>
        <a:lstStyle/>
        <a:p>
          <a:r>
            <a:rPr lang="es-ES" dirty="0" smtClean="0"/>
            <a:t>MODELO TRIPLE HÉLICE</a:t>
          </a:r>
          <a:endParaRPr lang="es-ES" dirty="0"/>
        </a:p>
      </dgm:t>
    </dgm:pt>
    <dgm:pt modelId="{97020C59-C675-41C1-8897-6EA709DBF024}" type="parTrans" cxnId="{879482A3-BD37-4E98-AA15-C4F09F571852}">
      <dgm:prSet/>
      <dgm:spPr/>
      <dgm:t>
        <a:bodyPr/>
        <a:lstStyle/>
        <a:p>
          <a:endParaRPr lang="es-ES"/>
        </a:p>
      </dgm:t>
    </dgm:pt>
    <dgm:pt modelId="{BFF9B673-E83D-4C29-82CD-EBD0DBB97937}" type="sibTrans" cxnId="{879482A3-BD37-4E98-AA15-C4F09F571852}">
      <dgm:prSet/>
      <dgm:spPr/>
      <dgm:t>
        <a:bodyPr/>
        <a:lstStyle/>
        <a:p>
          <a:endParaRPr lang="es-ES"/>
        </a:p>
      </dgm:t>
    </dgm:pt>
    <dgm:pt modelId="{ED377F1D-2F7C-4363-90EE-4B14CCA4A16C}">
      <dgm:prSet/>
      <dgm:spPr/>
      <dgm:t>
        <a:bodyPr/>
        <a:lstStyle/>
        <a:p>
          <a:r>
            <a:rPr lang="es-ES" dirty="0" smtClean="0"/>
            <a:t>MODELO CATCH</a:t>
          </a:r>
          <a:endParaRPr lang="es-ES" dirty="0"/>
        </a:p>
      </dgm:t>
    </dgm:pt>
    <dgm:pt modelId="{B44305B9-4DFF-430A-A9A0-5FE8D49F67AD}" type="parTrans" cxnId="{52B54312-FF08-4327-9748-E3D920FA9292}">
      <dgm:prSet/>
      <dgm:spPr/>
      <dgm:t>
        <a:bodyPr/>
        <a:lstStyle/>
        <a:p>
          <a:endParaRPr lang="es-ES"/>
        </a:p>
      </dgm:t>
    </dgm:pt>
    <dgm:pt modelId="{88544831-7460-46F7-84CF-9F7A0BD79A24}" type="sibTrans" cxnId="{52B54312-FF08-4327-9748-E3D920FA9292}">
      <dgm:prSet/>
      <dgm:spPr/>
      <dgm:t>
        <a:bodyPr/>
        <a:lstStyle/>
        <a:p>
          <a:endParaRPr lang="es-ES"/>
        </a:p>
      </dgm:t>
    </dgm:pt>
    <dgm:pt modelId="{CE21FADA-A5E8-4310-8735-9009D56BBF5F}">
      <dgm:prSet/>
      <dgm:spPr/>
    </dgm:pt>
    <dgm:pt modelId="{120A3B76-18E7-40EB-8F61-C7E907E26125}" type="parTrans" cxnId="{AFA02140-7E4D-4691-BE7C-0E3A5FC7EA3D}">
      <dgm:prSet/>
      <dgm:spPr/>
      <dgm:t>
        <a:bodyPr/>
        <a:lstStyle/>
        <a:p>
          <a:endParaRPr lang="es-ES"/>
        </a:p>
      </dgm:t>
    </dgm:pt>
    <dgm:pt modelId="{C0818124-1765-4432-9779-8F23EF0AE017}" type="sibTrans" cxnId="{AFA02140-7E4D-4691-BE7C-0E3A5FC7EA3D}">
      <dgm:prSet/>
      <dgm:spPr/>
      <dgm:t>
        <a:bodyPr/>
        <a:lstStyle/>
        <a:p>
          <a:endParaRPr lang="es-ES"/>
        </a:p>
      </dgm:t>
    </dgm:pt>
    <dgm:pt modelId="{D07AB5E4-33DD-4AD6-A6D8-9882649D9A0E}" type="pres">
      <dgm:prSet presAssocID="{67FE4935-2DEC-4D53-8A45-22F8086C85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89345A2-A22A-4FBE-B29D-6F28D85547EC}" type="pres">
      <dgm:prSet presAssocID="{4C87919E-25DB-45DB-B3D8-A4269C73C951}" presName="centerShape" presStyleLbl="node0" presStyleIdx="0" presStyleCnt="1" custScaleX="134257" custScaleY="129717"/>
      <dgm:spPr/>
    </dgm:pt>
    <dgm:pt modelId="{46FA5766-A4F7-48F6-BDF2-51F0768B2099}" type="pres">
      <dgm:prSet presAssocID="{C26D73D3-7924-4E57-8823-29BB6B925892}" presName="parTrans" presStyleLbl="sibTrans2D1" presStyleIdx="0" presStyleCnt="8"/>
      <dgm:spPr/>
    </dgm:pt>
    <dgm:pt modelId="{62C7EBD6-747B-43BE-AB0D-942338DA5AD3}" type="pres">
      <dgm:prSet presAssocID="{C26D73D3-7924-4E57-8823-29BB6B925892}" presName="connectorText" presStyleLbl="sibTrans2D1" presStyleIdx="0" presStyleCnt="8"/>
      <dgm:spPr/>
    </dgm:pt>
    <dgm:pt modelId="{EC8D3BAF-5DEC-437D-A285-1DC8B5CAFC2A}" type="pres">
      <dgm:prSet presAssocID="{05C575CE-3517-4A2B-A5C8-DE7374D6A87F}" presName="node" presStyleLbl="node1" presStyleIdx="0" presStyleCnt="8" custScaleX="71610" custScaleY="708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07D872-0B69-41D7-8AD3-3CA369848032}" type="pres">
      <dgm:prSet presAssocID="{4E74945F-E788-429D-8EDC-5A27CC751964}" presName="parTrans" presStyleLbl="sibTrans2D1" presStyleIdx="1" presStyleCnt="8"/>
      <dgm:spPr/>
    </dgm:pt>
    <dgm:pt modelId="{62DA9237-12BC-4F19-9C55-FAA3245E9736}" type="pres">
      <dgm:prSet presAssocID="{4E74945F-E788-429D-8EDC-5A27CC751964}" presName="connectorText" presStyleLbl="sibTrans2D1" presStyleIdx="1" presStyleCnt="8"/>
      <dgm:spPr/>
    </dgm:pt>
    <dgm:pt modelId="{54B3E28B-B3D7-46F9-A744-7CF01AC13C76}" type="pres">
      <dgm:prSet presAssocID="{FB3F14AE-3B26-437F-9287-39A9FD6EDD2E}" presName="node" presStyleLbl="node1" presStyleIdx="1" presStyleCnt="8" custScaleX="67773" custScaleY="57830" custRadScaleRad="111620" custRadScaleInc="-3906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C2C90F-C901-4236-8D39-49E50F504251}" type="pres">
      <dgm:prSet presAssocID="{2AF09505-0DB7-4142-981F-59EF1B997307}" presName="parTrans" presStyleLbl="sibTrans2D1" presStyleIdx="2" presStyleCnt="8"/>
      <dgm:spPr/>
    </dgm:pt>
    <dgm:pt modelId="{4BA43F89-DFD8-457A-A2BA-137A75A4966F}" type="pres">
      <dgm:prSet presAssocID="{2AF09505-0DB7-4142-981F-59EF1B997307}" presName="connectorText" presStyleLbl="sibTrans2D1" presStyleIdx="2" presStyleCnt="8"/>
      <dgm:spPr/>
    </dgm:pt>
    <dgm:pt modelId="{F228358D-CE7C-42C5-96DA-4FA88A65E89C}" type="pres">
      <dgm:prSet presAssocID="{F11C3BC7-AAC0-4E59-A437-F005AAAC7A0F}" presName="node" presStyleLbl="node1" presStyleIdx="2" presStyleCnt="8" custScaleX="62783" custScaleY="76747" custRadScaleRad="95471" custRadScaleInc="-8409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A8FEE6-D0DD-441D-B2DD-D578BDB9396C}" type="pres">
      <dgm:prSet presAssocID="{226DAE75-0A5F-4ED9-A669-2A4B869F015A}" presName="parTrans" presStyleLbl="sibTrans2D1" presStyleIdx="3" presStyleCnt="8" custLinFactNeighborX="-20110" custLinFactNeighborY="35924"/>
      <dgm:spPr/>
    </dgm:pt>
    <dgm:pt modelId="{AB8F271D-6BA4-4575-A771-59B610892499}" type="pres">
      <dgm:prSet presAssocID="{226DAE75-0A5F-4ED9-A669-2A4B869F015A}" presName="connectorText" presStyleLbl="sibTrans2D1" presStyleIdx="3" presStyleCnt="8"/>
      <dgm:spPr/>
    </dgm:pt>
    <dgm:pt modelId="{8A8B3B62-F20F-4D59-90F8-6485904B134E}" type="pres">
      <dgm:prSet presAssocID="{95ADD577-663F-447C-8D83-54F36A4A75A0}" presName="node" presStyleLbl="node1" presStyleIdx="3" presStyleCnt="8" custScaleX="80542" custScaleY="66087" custRadScaleRad="86393" custRadScaleInc="-87766">
        <dgm:presLayoutVars>
          <dgm:bulletEnabled val="1"/>
        </dgm:presLayoutVars>
      </dgm:prSet>
      <dgm:spPr/>
    </dgm:pt>
    <dgm:pt modelId="{61CBBC47-EBC8-4F8B-B215-E6325BB098B4}" type="pres">
      <dgm:prSet presAssocID="{4861C9AF-6351-4628-9D69-D80A820845F4}" presName="parTrans" presStyleLbl="sibTrans2D1" presStyleIdx="4" presStyleCnt="8"/>
      <dgm:spPr/>
    </dgm:pt>
    <dgm:pt modelId="{4B96BFBC-6ED6-4C7E-BC65-F225526F005D}" type="pres">
      <dgm:prSet presAssocID="{4861C9AF-6351-4628-9D69-D80A820845F4}" presName="connectorText" presStyleLbl="sibTrans2D1" presStyleIdx="4" presStyleCnt="8"/>
      <dgm:spPr/>
    </dgm:pt>
    <dgm:pt modelId="{8F0EE753-807F-4DCB-892E-C905A1692BDB}" type="pres">
      <dgm:prSet presAssocID="{C38EDA13-B625-4943-A615-C690979EAE15}" presName="node" presStyleLbl="node1" presStyleIdx="4" presStyleCnt="8" custScaleX="62632" custScaleY="59309">
        <dgm:presLayoutVars>
          <dgm:bulletEnabled val="1"/>
        </dgm:presLayoutVars>
      </dgm:prSet>
      <dgm:spPr/>
    </dgm:pt>
    <dgm:pt modelId="{0F96B7DC-730F-4AA3-A6B7-3FA470F2DBCE}" type="pres">
      <dgm:prSet presAssocID="{0873A385-E49C-4606-AEE0-D3C576355D6A}" presName="parTrans" presStyleLbl="sibTrans2D1" presStyleIdx="5" presStyleCnt="8"/>
      <dgm:spPr/>
    </dgm:pt>
    <dgm:pt modelId="{72A18E67-6B2F-497C-AC01-5A2AEE00C941}" type="pres">
      <dgm:prSet presAssocID="{0873A385-E49C-4606-AEE0-D3C576355D6A}" presName="connectorText" presStyleLbl="sibTrans2D1" presStyleIdx="5" presStyleCnt="8"/>
      <dgm:spPr/>
    </dgm:pt>
    <dgm:pt modelId="{D991D5BF-9E07-4936-ABBF-3EC3B7E60B5C}" type="pres">
      <dgm:prSet presAssocID="{A85EF1ED-6B9E-4948-92A7-7D7ED6AAC7AD}" presName="node" presStyleLbl="node1" presStyleIdx="5" presStyleCnt="8" custScaleX="74157" custScaleY="76064">
        <dgm:presLayoutVars>
          <dgm:bulletEnabled val="1"/>
        </dgm:presLayoutVars>
      </dgm:prSet>
      <dgm:spPr/>
    </dgm:pt>
    <dgm:pt modelId="{BC508081-410F-45DA-AC95-2EAC2C7B8898}" type="pres">
      <dgm:prSet presAssocID="{97020C59-C675-41C1-8897-6EA709DBF024}" presName="parTrans" presStyleLbl="sibTrans2D1" presStyleIdx="6" presStyleCnt="8"/>
      <dgm:spPr/>
    </dgm:pt>
    <dgm:pt modelId="{DD95E40C-BE99-4C5B-A34E-DDCDE599D0B5}" type="pres">
      <dgm:prSet presAssocID="{97020C59-C675-41C1-8897-6EA709DBF024}" presName="connectorText" presStyleLbl="sibTrans2D1" presStyleIdx="6" presStyleCnt="8"/>
      <dgm:spPr/>
    </dgm:pt>
    <dgm:pt modelId="{E2AEFED0-BC61-49C5-B8CD-058E95FE9813}" type="pres">
      <dgm:prSet presAssocID="{B4B5687F-D724-4220-9DE0-3185ADC415AE}" presName="node" presStyleLbl="node1" presStyleIdx="6" presStyleCnt="8" custScaleX="73510" custScaleY="72397" custRadScaleRad="89946" custRadScaleInc="-409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9B026D-ECE9-4672-B92D-252DD6B95187}" type="pres">
      <dgm:prSet presAssocID="{B44305B9-4DFF-430A-A9A0-5FE8D49F67AD}" presName="parTrans" presStyleLbl="sibTrans2D1" presStyleIdx="7" presStyleCnt="8"/>
      <dgm:spPr/>
    </dgm:pt>
    <dgm:pt modelId="{98C3E834-53AA-44ED-92FA-2CAF0440D2C3}" type="pres">
      <dgm:prSet presAssocID="{B44305B9-4DFF-430A-A9A0-5FE8D49F67AD}" presName="connectorText" presStyleLbl="sibTrans2D1" presStyleIdx="7" presStyleCnt="8"/>
      <dgm:spPr/>
    </dgm:pt>
    <dgm:pt modelId="{A8B8FC0C-90CF-429A-8FC9-492E5315B500}" type="pres">
      <dgm:prSet presAssocID="{ED377F1D-2F7C-4363-90EE-4B14CCA4A16C}" presName="node" presStyleLbl="node1" presStyleIdx="7" presStyleCnt="8" custScaleX="74691" custScaleY="79324">
        <dgm:presLayoutVars>
          <dgm:bulletEnabled val="1"/>
        </dgm:presLayoutVars>
      </dgm:prSet>
      <dgm:spPr/>
    </dgm:pt>
  </dgm:ptLst>
  <dgm:cxnLst>
    <dgm:cxn modelId="{D8919701-E43C-43EB-B31B-FBA77C8BC535}" type="presOf" srcId="{C26D73D3-7924-4E57-8823-29BB6B925892}" destId="{62C7EBD6-747B-43BE-AB0D-942338DA5AD3}" srcOrd="1" destOrd="0" presId="urn:microsoft.com/office/officeart/2005/8/layout/radial5"/>
    <dgm:cxn modelId="{3DCD9C4D-5EC8-4DAA-9D34-C64561E13818}" type="presOf" srcId="{4E74945F-E788-429D-8EDC-5A27CC751964}" destId="{62DA9237-12BC-4F19-9C55-FAA3245E9736}" srcOrd="1" destOrd="0" presId="urn:microsoft.com/office/officeart/2005/8/layout/radial5"/>
    <dgm:cxn modelId="{7D6F9C37-A9CB-4811-B389-87CB336AA029}" type="presOf" srcId="{B4B5687F-D724-4220-9DE0-3185ADC415AE}" destId="{E2AEFED0-BC61-49C5-B8CD-058E95FE9813}" srcOrd="0" destOrd="0" presId="urn:microsoft.com/office/officeart/2005/8/layout/radial5"/>
    <dgm:cxn modelId="{00EB9614-294F-405D-BE15-4F3E4A1377A7}" type="presOf" srcId="{0873A385-E49C-4606-AEE0-D3C576355D6A}" destId="{72A18E67-6B2F-497C-AC01-5A2AEE00C941}" srcOrd="1" destOrd="0" presId="urn:microsoft.com/office/officeart/2005/8/layout/radial5"/>
    <dgm:cxn modelId="{3A37FE26-967B-424C-A2FC-C8BA85BB1FAA}" type="presOf" srcId="{C26D73D3-7924-4E57-8823-29BB6B925892}" destId="{46FA5766-A4F7-48F6-BDF2-51F0768B2099}" srcOrd="0" destOrd="0" presId="urn:microsoft.com/office/officeart/2005/8/layout/radial5"/>
    <dgm:cxn modelId="{29229E6B-9953-4E27-95DC-844FDDE4900A}" srcId="{4C87919E-25DB-45DB-B3D8-A4269C73C951}" destId="{F11C3BC7-AAC0-4E59-A437-F005AAAC7A0F}" srcOrd="2" destOrd="0" parTransId="{2AF09505-0DB7-4142-981F-59EF1B997307}" sibTransId="{CB0A9437-5C55-49A6-87C1-99408D09EA95}"/>
    <dgm:cxn modelId="{1C6791DB-F657-47D5-BF1F-B9BBC86A9A0B}" srcId="{4C87919E-25DB-45DB-B3D8-A4269C73C951}" destId="{95ADD577-663F-447C-8D83-54F36A4A75A0}" srcOrd="3" destOrd="0" parTransId="{226DAE75-0A5F-4ED9-A669-2A4B869F015A}" sibTransId="{9C580D8D-69AA-4754-B112-C5C747E6E4D1}"/>
    <dgm:cxn modelId="{12BCC671-86E3-462C-97E5-B8A369841A21}" type="presOf" srcId="{4861C9AF-6351-4628-9D69-D80A820845F4}" destId="{4B96BFBC-6ED6-4C7E-BC65-F225526F005D}" srcOrd="1" destOrd="0" presId="urn:microsoft.com/office/officeart/2005/8/layout/radial5"/>
    <dgm:cxn modelId="{6B42AEB8-097A-406E-A816-732BB7262274}" type="presOf" srcId="{97020C59-C675-41C1-8897-6EA709DBF024}" destId="{BC508081-410F-45DA-AC95-2EAC2C7B8898}" srcOrd="0" destOrd="0" presId="urn:microsoft.com/office/officeart/2005/8/layout/radial5"/>
    <dgm:cxn modelId="{E225358C-7839-413B-946B-A2DAC9A1D7A7}" type="presOf" srcId="{ED377F1D-2F7C-4363-90EE-4B14CCA4A16C}" destId="{A8B8FC0C-90CF-429A-8FC9-492E5315B500}" srcOrd="0" destOrd="0" presId="urn:microsoft.com/office/officeart/2005/8/layout/radial5"/>
    <dgm:cxn modelId="{ED895373-BEB6-45F3-B169-23D717FE1620}" srcId="{67FE4935-2DEC-4D53-8A45-22F8086C857D}" destId="{4C87919E-25DB-45DB-B3D8-A4269C73C951}" srcOrd="0" destOrd="0" parTransId="{27F0EB23-0DB0-46CE-99EA-07CEB8B66C54}" sibTransId="{7E65F3CD-EF23-4A0E-A0F4-36AE0CE34160}"/>
    <dgm:cxn modelId="{4B56230D-C8EF-442F-A8D2-305F56D4D220}" type="presOf" srcId="{B44305B9-4DFF-430A-A9A0-5FE8D49F67AD}" destId="{98C3E834-53AA-44ED-92FA-2CAF0440D2C3}" srcOrd="1" destOrd="0" presId="urn:microsoft.com/office/officeart/2005/8/layout/radial5"/>
    <dgm:cxn modelId="{E16AB0F6-CF65-4EA3-9BF2-65AA2267F0C7}" type="presOf" srcId="{F11C3BC7-AAC0-4E59-A437-F005AAAC7A0F}" destId="{F228358D-CE7C-42C5-96DA-4FA88A65E89C}" srcOrd="0" destOrd="0" presId="urn:microsoft.com/office/officeart/2005/8/layout/radial5"/>
    <dgm:cxn modelId="{0602D2E2-08BF-4971-B009-62B7D1C21305}" type="presOf" srcId="{C38EDA13-B625-4943-A615-C690979EAE15}" destId="{8F0EE753-807F-4DCB-892E-C905A1692BDB}" srcOrd="0" destOrd="0" presId="urn:microsoft.com/office/officeart/2005/8/layout/radial5"/>
    <dgm:cxn modelId="{AFD62DE0-AC26-4F66-AEE8-8E6FFC3CAEC5}" type="presOf" srcId="{2AF09505-0DB7-4142-981F-59EF1B997307}" destId="{4BA43F89-DFD8-457A-A2BA-137A75A4966F}" srcOrd="1" destOrd="0" presId="urn:microsoft.com/office/officeart/2005/8/layout/radial5"/>
    <dgm:cxn modelId="{70FC253F-3934-4DEF-B89C-8169F4390A60}" type="presOf" srcId="{4E74945F-E788-429D-8EDC-5A27CC751964}" destId="{D507D872-0B69-41D7-8AD3-3CA369848032}" srcOrd="0" destOrd="0" presId="urn:microsoft.com/office/officeart/2005/8/layout/radial5"/>
    <dgm:cxn modelId="{52B54312-FF08-4327-9748-E3D920FA9292}" srcId="{4C87919E-25DB-45DB-B3D8-A4269C73C951}" destId="{ED377F1D-2F7C-4363-90EE-4B14CCA4A16C}" srcOrd="7" destOrd="0" parTransId="{B44305B9-4DFF-430A-A9A0-5FE8D49F67AD}" sibTransId="{88544831-7460-46F7-84CF-9F7A0BD79A24}"/>
    <dgm:cxn modelId="{B68BB36B-F936-4C96-A44A-AAFF6A1DE8F5}" srcId="{4C87919E-25DB-45DB-B3D8-A4269C73C951}" destId="{05C575CE-3517-4A2B-A5C8-DE7374D6A87F}" srcOrd="0" destOrd="0" parTransId="{C26D73D3-7924-4E57-8823-29BB6B925892}" sibTransId="{4FDE344E-C0F3-402B-9CE4-8164A66AD016}"/>
    <dgm:cxn modelId="{12759CEF-FFCE-448C-9C82-58429E54BF9A}" type="presOf" srcId="{97020C59-C675-41C1-8897-6EA709DBF024}" destId="{DD95E40C-BE99-4C5B-A34E-DDCDE599D0B5}" srcOrd="1" destOrd="0" presId="urn:microsoft.com/office/officeart/2005/8/layout/radial5"/>
    <dgm:cxn modelId="{C740463E-38EB-43D5-8DD0-3B4A4D40654E}" srcId="{4C87919E-25DB-45DB-B3D8-A4269C73C951}" destId="{C38EDA13-B625-4943-A615-C690979EAE15}" srcOrd="4" destOrd="0" parTransId="{4861C9AF-6351-4628-9D69-D80A820845F4}" sibTransId="{7CB21759-5BA8-4EF1-8F94-5349A14EADEE}"/>
    <dgm:cxn modelId="{63755293-AF54-4585-9FE9-3F506196CF87}" srcId="{4C87919E-25DB-45DB-B3D8-A4269C73C951}" destId="{FB3F14AE-3B26-437F-9287-39A9FD6EDD2E}" srcOrd="1" destOrd="0" parTransId="{4E74945F-E788-429D-8EDC-5A27CC751964}" sibTransId="{74FA0E2B-2763-42C2-9118-1DF6F966ACB4}"/>
    <dgm:cxn modelId="{CC579929-EAFE-4A9D-81EF-31503A9B96E4}" type="presOf" srcId="{0873A385-E49C-4606-AEE0-D3C576355D6A}" destId="{0F96B7DC-730F-4AA3-A6B7-3FA470F2DBCE}" srcOrd="0" destOrd="0" presId="urn:microsoft.com/office/officeart/2005/8/layout/radial5"/>
    <dgm:cxn modelId="{879482A3-BD37-4E98-AA15-C4F09F571852}" srcId="{4C87919E-25DB-45DB-B3D8-A4269C73C951}" destId="{B4B5687F-D724-4220-9DE0-3185ADC415AE}" srcOrd="6" destOrd="0" parTransId="{97020C59-C675-41C1-8897-6EA709DBF024}" sibTransId="{BFF9B673-E83D-4C29-82CD-EBD0DBB97937}"/>
    <dgm:cxn modelId="{AFA02140-7E4D-4691-BE7C-0E3A5FC7EA3D}" srcId="{67FE4935-2DEC-4D53-8A45-22F8086C857D}" destId="{CE21FADA-A5E8-4310-8735-9009D56BBF5F}" srcOrd="1" destOrd="0" parTransId="{120A3B76-18E7-40EB-8F61-C7E907E26125}" sibTransId="{C0818124-1765-4432-9779-8F23EF0AE017}"/>
    <dgm:cxn modelId="{EA35770C-D65A-4EF5-BBDC-F23F0B30B9B5}" type="presOf" srcId="{67FE4935-2DEC-4D53-8A45-22F8086C857D}" destId="{D07AB5E4-33DD-4AD6-A6D8-9882649D9A0E}" srcOrd="0" destOrd="0" presId="urn:microsoft.com/office/officeart/2005/8/layout/radial5"/>
    <dgm:cxn modelId="{CEE2E3A6-A561-4CB3-93BE-B8BDA077ABC6}" srcId="{4C87919E-25DB-45DB-B3D8-A4269C73C951}" destId="{A85EF1ED-6B9E-4948-92A7-7D7ED6AAC7AD}" srcOrd="5" destOrd="0" parTransId="{0873A385-E49C-4606-AEE0-D3C576355D6A}" sibTransId="{0EBB9977-267C-4EBB-B35E-48B763B5B858}"/>
    <dgm:cxn modelId="{67EFEE13-AB68-491F-8630-FC319A9938F9}" type="presOf" srcId="{05C575CE-3517-4A2B-A5C8-DE7374D6A87F}" destId="{EC8D3BAF-5DEC-437D-A285-1DC8B5CAFC2A}" srcOrd="0" destOrd="0" presId="urn:microsoft.com/office/officeart/2005/8/layout/radial5"/>
    <dgm:cxn modelId="{F131559F-CDD6-4772-80F4-C795FCFB3CFA}" type="presOf" srcId="{4C87919E-25DB-45DB-B3D8-A4269C73C951}" destId="{A89345A2-A22A-4FBE-B29D-6F28D85547EC}" srcOrd="0" destOrd="0" presId="urn:microsoft.com/office/officeart/2005/8/layout/radial5"/>
    <dgm:cxn modelId="{066AD2DD-77C3-417C-B738-8E12D2F4ED9E}" type="presOf" srcId="{4861C9AF-6351-4628-9D69-D80A820845F4}" destId="{61CBBC47-EBC8-4F8B-B215-E6325BB098B4}" srcOrd="0" destOrd="0" presId="urn:microsoft.com/office/officeart/2005/8/layout/radial5"/>
    <dgm:cxn modelId="{AF32B0D7-2EB9-47D9-95CE-21242C554C44}" type="presOf" srcId="{FB3F14AE-3B26-437F-9287-39A9FD6EDD2E}" destId="{54B3E28B-B3D7-46F9-A744-7CF01AC13C76}" srcOrd="0" destOrd="0" presId="urn:microsoft.com/office/officeart/2005/8/layout/radial5"/>
    <dgm:cxn modelId="{31BE46A2-90D7-481B-8B40-C48D1E4760E9}" type="presOf" srcId="{95ADD577-663F-447C-8D83-54F36A4A75A0}" destId="{8A8B3B62-F20F-4D59-90F8-6485904B134E}" srcOrd="0" destOrd="0" presId="urn:microsoft.com/office/officeart/2005/8/layout/radial5"/>
    <dgm:cxn modelId="{8B0BF8FD-082C-4164-93CC-E46EB072BB2B}" type="presOf" srcId="{B44305B9-4DFF-430A-A9A0-5FE8D49F67AD}" destId="{979B026D-ECE9-4672-B92D-252DD6B95187}" srcOrd="0" destOrd="0" presId="urn:microsoft.com/office/officeart/2005/8/layout/radial5"/>
    <dgm:cxn modelId="{D77CA4B9-C5A3-4A5A-BBC0-BF30CCF32F69}" type="presOf" srcId="{226DAE75-0A5F-4ED9-A669-2A4B869F015A}" destId="{B0A8FEE6-D0DD-441D-B2DD-D578BDB9396C}" srcOrd="0" destOrd="0" presId="urn:microsoft.com/office/officeart/2005/8/layout/radial5"/>
    <dgm:cxn modelId="{9E7F72EC-2353-4CB0-8DCD-B6136A89E176}" type="presOf" srcId="{226DAE75-0A5F-4ED9-A669-2A4B869F015A}" destId="{AB8F271D-6BA4-4575-A771-59B610892499}" srcOrd="1" destOrd="0" presId="urn:microsoft.com/office/officeart/2005/8/layout/radial5"/>
    <dgm:cxn modelId="{74AEBA96-2B7A-4E5D-9BFF-D2DA0EDC5703}" type="presOf" srcId="{A85EF1ED-6B9E-4948-92A7-7D7ED6AAC7AD}" destId="{D991D5BF-9E07-4936-ABBF-3EC3B7E60B5C}" srcOrd="0" destOrd="0" presId="urn:microsoft.com/office/officeart/2005/8/layout/radial5"/>
    <dgm:cxn modelId="{828263A0-F166-43BC-AC54-8D59E249964C}" type="presOf" srcId="{2AF09505-0DB7-4142-981F-59EF1B997307}" destId="{E5C2C90F-C901-4236-8D39-49E50F504251}" srcOrd="0" destOrd="0" presId="urn:microsoft.com/office/officeart/2005/8/layout/radial5"/>
    <dgm:cxn modelId="{6A3AD73A-2CD4-4D9B-97A1-E16BF5525A5E}" type="presParOf" srcId="{D07AB5E4-33DD-4AD6-A6D8-9882649D9A0E}" destId="{A89345A2-A22A-4FBE-B29D-6F28D85547EC}" srcOrd="0" destOrd="0" presId="urn:microsoft.com/office/officeart/2005/8/layout/radial5"/>
    <dgm:cxn modelId="{CE4829C5-17C9-46BE-BEB3-8E28919AA5BB}" type="presParOf" srcId="{D07AB5E4-33DD-4AD6-A6D8-9882649D9A0E}" destId="{46FA5766-A4F7-48F6-BDF2-51F0768B2099}" srcOrd="1" destOrd="0" presId="urn:microsoft.com/office/officeart/2005/8/layout/radial5"/>
    <dgm:cxn modelId="{379A652D-D79E-4FDB-AFF2-2FCB1C6A8612}" type="presParOf" srcId="{46FA5766-A4F7-48F6-BDF2-51F0768B2099}" destId="{62C7EBD6-747B-43BE-AB0D-942338DA5AD3}" srcOrd="0" destOrd="0" presId="urn:microsoft.com/office/officeart/2005/8/layout/radial5"/>
    <dgm:cxn modelId="{A1694E27-88D9-4B27-BF21-AA07181E43B1}" type="presParOf" srcId="{D07AB5E4-33DD-4AD6-A6D8-9882649D9A0E}" destId="{EC8D3BAF-5DEC-437D-A285-1DC8B5CAFC2A}" srcOrd="2" destOrd="0" presId="urn:microsoft.com/office/officeart/2005/8/layout/radial5"/>
    <dgm:cxn modelId="{798D5AB4-180D-4094-ABFE-4A2C84DFE4B6}" type="presParOf" srcId="{D07AB5E4-33DD-4AD6-A6D8-9882649D9A0E}" destId="{D507D872-0B69-41D7-8AD3-3CA369848032}" srcOrd="3" destOrd="0" presId="urn:microsoft.com/office/officeart/2005/8/layout/radial5"/>
    <dgm:cxn modelId="{48C7F01B-324D-47E8-BC68-80D67789A9E8}" type="presParOf" srcId="{D507D872-0B69-41D7-8AD3-3CA369848032}" destId="{62DA9237-12BC-4F19-9C55-FAA3245E9736}" srcOrd="0" destOrd="0" presId="urn:microsoft.com/office/officeart/2005/8/layout/radial5"/>
    <dgm:cxn modelId="{65FFCD71-71FA-496A-A691-908A88FF0898}" type="presParOf" srcId="{D07AB5E4-33DD-4AD6-A6D8-9882649D9A0E}" destId="{54B3E28B-B3D7-46F9-A744-7CF01AC13C76}" srcOrd="4" destOrd="0" presId="urn:microsoft.com/office/officeart/2005/8/layout/radial5"/>
    <dgm:cxn modelId="{40030533-2810-4740-AA00-5691F1FBC7D3}" type="presParOf" srcId="{D07AB5E4-33DD-4AD6-A6D8-9882649D9A0E}" destId="{E5C2C90F-C901-4236-8D39-49E50F504251}" srcOrd="5" destOrd="0" presId="urn:microsoft.com/office/officeart/2005/8/layout/radial5"/>
    <dgm:cxn modelId="{86BB7ED6-7C93-427F-8274-F5A1F6001EC1}" type="presParOf" srcId="{E5C2C90F-C901-4236-8D39-49E50F504251}" destId="{4BA43F89-DFD8-457A-A2BA-137A75A4966F}" srcOrd="0" destOrd="0" presId="urn:microsoft.com/office/officeart/2005/8/layout/radial5"/>
    <dgm:cxn modelId="{626F7823-C6FC-4501-9CCC-27A2BA81F210}" type="presParOf" srcId="{D07AB5E4-33DD-4AD6-A6D8-9882649D9A0E}" destId="{F228358D-CE7C-42C5-96DA-4FA88A65E89C}" srcOrd="6" destOrd="0" presId="urn:microsoft.com/office/officeart/2005/8/layout/radial5"/>
    <dgm:cxn modelId="{BEF7DC17-E539-4044-9F0A-CBBFBC1C713B}" type="presParOf" srcId="{D07AB5E4-33DD-4AD6-A6D8-9882649D9A0E}" destId="{B0A8FEE6-D0DD-441D-B2DD-D578BDB9396C}" srcOrd="7" destOrd="0" presId="urn:microsoft.com/office/officeart/2005/8/layout/radial5"/>
    <dgm:cxn modelId="{0ACCE998-799D-43CD-B13C-D42761D8AF8C}" type="presParOf" srcId="{B0A8FEE6-D0DD-441D-B2DD-D578BDB9396C}" destId="{AB8F271D-6BA4-4575-A771-59B610892499}" srcOrd="0" destOrd="0" presId="urn:microsoft.com/office/officeart/2005/8/layout/radial5"/>
    <dgm:cxn modelId="{8808127A-268B-4E48-990E-4D6B4B0EE13E}" type="presParOf" srcId="{D07AB5E4-33DD-4AD6-A6D8-9882649D9A0E}" destId="{8A8B3B62-F20F-4D59-90F8-6485904B134E}" srcOrd="8" destOrd="0" presId="urn:microsoft.com/office/officeart/2005/8/layout/radial5"/>
    <dgm:cxn modelId="{94742FEC-2518-422D-891B-81A3F050E40E}" type="presParOf" srcId="{D07AB5E4-33DD-4AD6-A6D8-9882649D9A0E}" destId="{61CBBC47-EBC8-4F8B-B215-E6325BB098B4}" srcOrd="9" destOrd="0" presId="urn:microsoft.com/office/officeart/2005/8/layout/radial5"/>
    <dgm:cxn modelId="{A81308A3-83D1-4142-8EEE-DFA8F504DED3}" type="presParOf" srcId="{61CBBC47-EBC8-4F8B-B215-E6325BB098B4}" destId="{4B96BFBC-6ED6-4C7E-BC65-F225526F005D}" srcOrd="0" destOrd="0" presId="urn:microsoft.com/office/officeart/2005/8/layout/radial5"/>
    <dgm:cxn modelId="{588B5CA0-E36C-4CB9-9887-795EDF16F18B}" type="presParOf" srcId="{D07AB5E4-33DD-4AD6-A6D8-9882649D9A0E}" destId="{8F0EE753-807F-4DCB-892E-C905A1692BDB}" srcOrd="10" destOrd="0" presId="urn:microsoft.com/office/officeart/2005/8/layout/radial5"/>
    <dgm:cxn modelId="{0BD5607B-ECC1-4661-98B0-7A1BA3918B2D}" type="presParOf" srcId="{D07AB5E4-33DD-4AD6-A6D8-9882649D9A0E}" destId="{0F96B7DC-730F-4AA3-A6B7-3FA470F2DBCE}" srcOrd="11" destOrd="0" presId="urn:microsoft.com/office/officeart/2005/8/layout/radial5"/>
    <dgm:cxn modelId="{B6323883-7DF5-48B5-9222-154504CCF84A}" type="presParOf" srcId="{0F96B7DC-730F-4AA3-A6B7-3FA470F2DBCE}" destId="{72A18E67-6B2F-497C-AC01-5A2AEE00C941}" srcOrd="0" destOrd="0" presId="urn:microsoft.com/office/officeart/2005/8/layout/radial5"/>
    <dgm:cxn modelId="{9DE905A6-7315-457F-AF8F-D885B9A0ECC9}" type="presParOf" srcId="{D07AB5E4-33DD-4AD6-A6D8-9882649D9A0E}" destId="{D991D5BF-9E07-4936-ABBF-3EC3B7E60B5C}" srcOrd="12" destOrd="0" presId="urn:microsoft.com/office/officeart/2005/8/layout/radial5"/>
    <dgm:cxn modelId="{D84B8206-52F6-433A-A828-1DADCA60E14B}" type="presParOf" srcId="{D07AB5E4-33DD-4AD6-A6D8-9882649D9A0E}" destId="{BC508081-410F-45DA-AC95-2EAC2C7B8898}" srcOrd="13" destOrd="0" presId="urn:microsoft.com/office/officeart/2005/8/layout/radial5"/>
    <dgm:cxn modelId="{818C765E-7A9D-4A19-882B-EF0B92296446}" type="presParOf" srcId="{BC508081-410F-45DA-AC95-2EAC2C7B8898}" destId="{DD95E40C-BE99-4C5B-A34E-DDCDE599D0B5}" srcOrd="0" destOrd="0" presId="urn:microsoft.com/office/officeart/2005/8/layout/radial5"/>
    <dgm:cxn modelId="{4BB36693-7348-41E4-BD25-20BAD76A6422}" type="presParOf" srcId="{D07AB5E4-33DD-4AD6-A6D8-9882649D9A0E}" destId="{E2AEFED0-BC61-49C5-B8CD-058E95FE9813}" srcOrd="14" destOrd="0" presId="urn:microsoft.com/office/officeart/2005/8/layout/radial5"/>
    <dgm:cxn modelId="{E645103F-EE80-4E7D-97FB-51133AB1CA84}" type="presParOf" srcId="{D07AB5E4-33DD-4AD6-A6D8-9882649D9A0E}" destId="{979B026D-ECE9-4672-B92D-252DD6B95187}" srcOrd="15" destOrd="0" presId="urn:microsoft.com/office/officeart/2005/8/layout/radial5"/>
    <dgm:cxn modelId="{96BE58A7-48A0-48BF-B0AC-680C25CB1F3A}" type="presParOf" srcId="{979B026D-ECE9-4672-B92D-252DD6B95187}" destId="{98C3E834-53AA-44ED-92FA-2CAF0440D2C3}" srcOrd="0" destOrd="0" presId="urn:microsoft.com/office/officeart/2005/8/layout/radial5"/>
    <dgm:cxn modelId="{1F121E55-6F1E-4943-8EEF-89E898EF3004}" type="presParOf" srcId="{D07AB5E4-33DD-4AD6-A6D8-9882649D9A0E}" destId="{A8B8FC0C-90CF-429A-8FC9-492E5315B500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482BC4-6AEC-4FB6-AB64-AA72C8EB8BC5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63F1CE3-8894-4102-8892-68771D902CE9}">
      <dgm:prSet phldrT="[Texto]"/>
      <dgm:spPr/>
      <dgm:t>
        <a:bodyPr/>
        <a:lstStyle/>
        <a:p>
          <a:r>
            <a:rPr lang="es-ES" dirty="0" smtClean="0"/>
            <a:t>TIMBRE ELECTRONICO</a:t>
          </a:r>
          <a:endParaRPr lang="es-ES" dirty="0"/>
        </a:p>
      </dgm:t>
    </dgm:pt>
    <dgm:pt modelId="{9C58429B-6D84-433C-B5A5-C60283A9BC23}" type="parTrans" cxnId="{81D406CB-0BD6-4180-A3AB-642CDEED689B}">
      <dgm:prSet/>
      <dgm:spPr/>
      <dgm:t>
        <a:bodyPr/>
        <a:lstStyle/>
        <a:p>
          <a:endParaRPr lang="es-ES"/>
        </a:p>
      </dgm:t>
    </dgm:pt>
    <dgm:pt modelId="{145CDD0B-EAD4-4FBB-8AD3-118F0AED8B80}" type="sibTrans" cxnId="{81D406CB-0BD6-4180-A3AB-642CDEED689B}">
      <dgm:prSet/>
      <dgm:spPr/>
      <dgm:t>
        <a:bodyPr/>
        <a:lstStyle/>
        <a:p>
          <a:endParaRPr lang="es-ES"/>
        </a:p>
      </dgm:t>
    </dgm:pt>
    <dgm:pt modelId="{43E83612-8204-4775-BE27-BE555A68A217}">
      <dgm:prSet phldrT="[Texto]"/>
      <dgm:spPr/>
      <dgm:t>
        <a:bodyPr/>
        <a:lstStyle/>
        <a:p>
          <a:r>
            <a:rPr lang="es-ES" dirty="0" smtClean="0"/>
            <a:t>SELECCIÓN TECNOLÓGICA</a:t>
          </a:r>
          <a:endParaRPr lang="es-ES" dirty="0"/>
        </a:p>
      </dgm:t>
    </dgm:pt>
    <dgm:pt modelId="{B6A9F065-EB39-4CD1-B30A-CC5F90BC0C97}" type="parTrans" cxnId="{EFA5D86A-D527-4F15-A0C2-6CC920413536}">
      <dgm:prSet/>
      <dgm:spPr/>
      <dgm:t>
        <a:bodyPr/>
        <a:lstStyle/>
        <a:p>
          <a:endParaRPr lang="es-ES"/>
        </a:p>
      </dgm:t>
    </dgm:pt>
    <dgm:pt modelId="{37C8D9A3-96F5-41F4-97E9-F9FE5519C815}" type="sibTrans" cxnId="{EFA5D86A-D527-4F15-A0C2-6CC920413536}">
      <dgm:prSet/>
      <dgm:spPr/>
      <dgm:t>
        <a:bodyPr/>
        <a:lstStyle/>
        <a:p>
          <a:endParaRPr lang="es-ES"/>
        </a:p>
      </dgm:t>
    </dgm:pt>
    <dgm:pt modelId="{7583EC69-5C70-4EF8-A37F-37E9FA7579B3}">
      <dgm:prSet phldrT="[Texto]"/>
      <dgm:spPr/>
      <dgm:t>
        <a:bodyPr/>
        <a:lstStyle/>
        <a:p>
          <a:r>
            <a:rPr lang="es-ES" dirty="0" smtClean="0"/>
            <a:t>NEGOCIACIÓN</a:t>
          </a:r>
          <a:endParaRPr lang="es-ES" dirty="0"/>
        </a:p>
      </dgm:t>
    </dgm:pt>
    <dgm:pt modelId="{1FDF61D3-B890-415F-AC48-2520AE0A5101}" type="parTrans" cxnId="{AC2E84E8-2603-4492-87FD-750736D67C1C}">
      <dgm:prSet/>
      <dgm:spPr/>
      <dgm:t>
        <a:bodyPr/>
        <a:lstStyle/>
        <a:p>
          <a:endParaRPr lang="es-ES"/>
        </a:p>
      </dgm:t>
    </dgm:pt>
    <dgm:pt modelId="{395AA19F-55F5-41C7-81EB-9E2E6F115197}" type="sibTrans" cxnId="{AC2E84E8-2603-4492-87FD-750736D67C1C}">
      <dgm:prSet/>
      <dgm:spPr/>
      <dgm:t>
        <a:bodyPr/>
        <a:lstStyle/>
        <a:p>
          <a:endParaRPr lang="es-ES"/>
        </a:p>
      </dgm:t>
    </dgm:pt>
    <dgm:pt modelId="{5B0C69C3-05F8-4CB7-B623-F31A6E21A14E}">
      <dgm:prSet phldrT="[Texto]"/>
      <dgm:spPr/>
      <dgm:t>
        <a:bodyPr/>
        <a:lstStyle/>
        <a:p>
          <a:r>
            <a:rPr lang="es-ES" dirty="0" smtClean="0"/>
            <a:t>ABSORCIÓN -ASIMILACIÓN</a:t>
          </a:r>
          <a:endParaRPr lang="es-ES" dirty="0"/>
        </a:p>
      </dgm:t>
    </dgm:pt>
    <dgm:pt modelId="{07850C89-2040-43FC-88C8-4F09C2A4B517}" type="parTrans" cxnId="{C41F867F-CD9A-4CBA-9509-6E5D98825BB8}">
      <dgm:prSet/>
      <dgm:spPr/>
      <dgm:t>
        <a:bodyPr/>
        <a:lstStyle/>
        <a:p>
          <a:endParaRPr lang="es-ES"/>
        </a:p>
      </dgm:t>
    </dgm:pt>
    <dgm:pt modelId="{CC2AB484-B29F-4F73-8AB5-9C2E0D031ADC}" type="sibTrans" cxnId="{C41F867F-CD9A-4CBA-9509-6E5D98825BB8}">
      <dgm:prSet/>
      <dgm:spPr/>
      <dgm:t>
        <a:bodyPr/>
        <a:lstStyle/>
        <a:p>
          <a:endParaRPr lang="es-ES"/>
        </a:p>
      </dgm:t>
    </dgm:pt>
    <dgm:pt modelId="{7B5C65BC-280C-40E3-AE66-E75B016407DC}">
      <dgm:prSet phldrT="[Texto]"/>
      <dgm:spPr/>
      <dgm:t>
        <a:bodyPr/>
        <a:lstStyle/>
        <a:p>
          <a:r>
            <a:rPr lang="es-ES" dirty="0" smtClean="0"/>
            <a:t>REPRODUCCIÓN</a:t>
          </a:r>
          <a:endParaRPr lang="es-ES" dirty="0"/>
        </a:p>
      </dgm:t>
    </dgm:pt>
    <dgm:pt modelId="{5C334AFB-112A-4C78-BB93-0375A2AB5F5B}" type="parTrans" cxnId="{A4BDD1E3-FE9A-43EA-AA70-3551A029996D}">
      <dgm:prSet/>
      <dgm:spPr/>
      <dgm:t>
        <a:bodyPr/>
        <a:lstStyle/>
        <a:p>
          <a:endParaRPr lang="es-ES"/>
        </a:p>
      </dgm:t>
    </dgm:pt>
    <dgm:pt modelId="{10D92DC5-070A-46B9-A4DD-0109E847943B}" type="sibTrans" cxnId="{A4BDD1E3-FE9A-43EA-AA70-3551A029996D}">
      <dgm:prSet/>
      <dgm:spPr/>
      <dgm:t>
        <a:bodyPr/>
        <a:lstStyle/>
        <a:p>
          <a:endParaRPr lang="es-ES"/>
        </a:p>
      </dgm:t>
    </dgm:pt>
    <dgm:pt modelId="{5802A6CE-09DE-4BE6-9D5B-2521192EE404}">
      <dgm:prSet/>
      <dgm:spPr/>
      <dgm:t>
        <a:bodyPr/>
        <a:lstStyle/>
        <a:p>
          <a:r>
            <a:rPr lang="es-ES" dirty="0" smtClean="0"/>
            <a:t>ADAPTACIÓN</a:t>
          </a:r>
          <a:endParaRPr lang="es-ES" dirty="0"/>
        </a:p>
      </dgm:t>
    </dgm:pt>
    <dgm:pt modelId="{6453BAF4-A69D-4AA0-A641-97B35CB8BEC2}" type="parTrans" cxnId="{956195A6-3266-4D18-8AA9-6417F7F52997}">
      <dgm:prSet/>
      <dgm:spPr/>
      <dgm:t>
        <a:bodyPr/>
        <a:lstStyle/>
        <a:p>
          <a:endParaRPr lang="es-ES"/>
        </a:p>
      </dgm:t>
    </dgm:pt>
    <dgm:pt modelId="{0545004B-357B-487F-834A-D07473D5ED93}" type="sibTrans" cxnId="{956195A6-3266-4D18-8AA9-6417F7F52997}">
      <dgm:prSet/>
      <dgm:spPr/>
    </dgm:pt>
    <dgm:pt modelId="{6F7167A1-59C7-4642-A754-86D310EA9D5D}">
      <dgm:prSet/>
      <dgm:spPr/>
      <dgm:t>
        <a:bodyPr/>
        <a:lstStyle/>
        <a:p>
          <a:r>
            <a:rPr lang="es-ES" dirty="0" smtClean="0"/>
            <a:t>DIFUSIÓN</a:t>
          </a:r>
          <a:endParaRPr lang="es-ES" dirty="0"/>
        </a:p>
      </dgm:t>
    </dgm:pt>
    <dgm:pt modelId="{7A5EA028-80D5-453F-8140-D3AD1DCA53B3}" type="parTrans" cxnId="{AFF633C9-A7A8-4C07-ABC4-74FD6E89D212}">
      <dgm:prSet/>
      <dgm:spPr/>
      <dgm:t>
        <a:bodyPr/>
        <a:lstStyle/>
        <a:p>
          <a:endParaRPr lang="es-ES"/>
        </a:p>
      </dgm:t>
    </dgm:pt>
    <dgm:pt modelId="{CC580967-EC7F-4C0E-902D-9F9A8669BE9F}" type="sibTrans" cxnId="{AFF633C9-A7A8-4C07-ABC4-74FD6E89D212}">
      <dgm:prSet/>
      <dgm:spPr/>
    </dgm:pt>
    <dgm:pt modelId="{17BCC5EC-4737-462E-BFBC-1758E50E2AC5}">
      <dgm:prSet/>
      <dgm:spPr/>
      <dgm:t>
        <a:bodyPr/>
        <a:lstStyle/>
        <a:p>
          <a:r>
            <a:rPr lang="es-ES" dirty="0" smtClean="0"/>
            <a:t>MEJORAS</a:t>
          </a:r>
          <a:endParaRPr lang="es-ES" dirty="0"/>
        </a:p>
      </dgm:t>
    </dgm:pt>
    <dgm:pt modelId="{A014A390-911B-4190-974D-1AFA49562820}" type="parTrans" cxnId="{1D5B3DF3-1C7E-460D-BD04-4E3B9915873D}">
      <dgm:prSet/>
      <dgm:spPr/>
      <dgm:t>
        <a:bodyPr/>
        <a:lstStyle/>
        <a:p>
          <a:endParaRPr lang="es-ES"/>
        </a:p>
      </dgm:t>
    </dgm:pt>
    <dgm:pt modelId="{3F778AA9-23BE-4549-BC61-E0708CDD604E}" type="sibTrans" cxnId="{1D5B3DF3-1C7E-460D-BD04-4E3B9915873D}">
      <dgm:prSet/>
      <dgm:spPr/>
    </dgm:pt>
    <dgm:pt modelId="{0BED6647-3E93-41C3-BA0B-3B5E0F7DFCE8}" type="pres">
      <dgm:prSet presAssocID="{49482BC4-6AEC-4FB6-AB64-AA72C8EB8BC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7528DAF-4488-458D-BAB1-A4CF9C2E6843}" type="pres">
      <dgm:prSet presAssocID="{463F1CE3-8894-4102-8892-68771D902CE9}" presName="centerShape" presStyleLbl="node0" presStyleIdx="0" presStyleCnt="1"/>
      <dgm:spPr/>
      <dgm:t>
        <a:bodyPr/>
        <a:lstStyle/>
        <a:p>
          <a:endParaRPr lang="es-ES"/>
        </a:p>
      </dgm:t>
    </dgm:pt>
    <dgm:pt modelId="{990E7048-EBD6-4A98-A753-ECCE52B084F3}" type="pres">
      <dgm:prSet presAssocID="{B6A9F065-EB39-4CD1-B30A-CC5F90BC0C97}" presName="Name9" presStyleLbl="parChTrans1D2" presStyleIdx="0" presStyleCnt="7"/>
      <dgm:spPr/>
    </dgm:pt>
    <dgm:pt modelId="{71EE2295-35C2-4325-91F4-7BA6FA8CB799}" type="pres">
      <dgm:prSet presAssocID="{B6A9F065-EB39-4CD1-B30A-CC5F90BC0C97}" presName="connTx" presStyleLbl="parChTrans1D2" presStyleIdx="0" presStyleCnt="7"/>
      <dgm:spPr/>
    </dgm:pt>
    <dgm:pt modelId="{1AAE9216-1DAF-417F-B075-D3CAEE7BDB66}" type="pres">
      <dgm:prSet presAssocID="{43E83612-8204-4775-BE27-BE555A68A21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0B3214-D720-4AD7-80A4-4C65E3316B6A}" type="pres">
      <dgm:prSet presAssocID="{1FDF61D3-B890-415F-AC48-2520AE0A5101}" presName="Name9" presStyleLbl="parChTrans1D2" presStyleIdx="1" presStyleCnt="7"/>
      <dgm:spPr/>
    </dgm:pt>
    <dgm:pt modelId="{D59F6C44-BE19-43A5-8F63-582914CDA84A}" type="pres">
      <dgm:prSet presAssocID="{1FDF61D3-B890-415F-AC48-2520AE0A5101}" presName="connTx" presStyleLbl="parChTrans1D2" presStyleIdx="1" presStyleCnt="7"/>
      <dgm:spPr/>
    </dgm:pt>
    <dgm:pt modelId="{5402F721-F65C-47BE-A698-F7C7A0B41463}" type="pres">
      <dgm:prSet presAssocID="{7583EC69-5C70-4EF8-A37F-37E9FA7579B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A3453F-F38F-446D-AD06-F2BF18702C15}" type="pres">
      <dgm:prSet presAssocID="{07850C89-2040-43FC-88C8-4F09C2A4B517}" presName="Name9" presStyleLbl="parChTrans1D2" presStyleIdx="2" presStyleCnt="7"/>
      <dgm:spPr/>
    </dgm:pt>
    <dgm:pt modelId="{EB153348-F34F-4F96-8A75-A00D01A7D2F6}" type="pres">
      <dgm:prSet presAssocID="{07850C89-2040-43FC-88C8-4F09C2A4B517}" presName="connTx" presStyleLbl="parChTrans1D2" presStyleIdx="2" presStyleCnt="7"/>
      <dgm:spPr/>
    </dgm:pt>
    <dgm:pt modelId="{AD416420-2B0A-41F7-A8FB-A55EC4CD0D05}" type="pres">
      <dgm:prSet presAssocID="{5B0C69C3-05F8-4CB7-B623-F31A6E21A14E}" presName="node" presStyleLbl="node1" presStyleIdx="2" presStyleCnt="7" custRadScaleRad="96242" custRadScaleInc="1988">
        <dgm:presLayoutVars>
          <dgm:bulletEnabled val="1"/>
        </dgm:presLayoutVars>
      </dgm:prSet>
      <dgm:spPr/>
    </dgm:pt>
    <dgm:pt modelId="{0EF43AC4-7546-4296-906D-93E0BEC51C95}" type="pres">
      <dgm:prSet presAssocID="{6453BAF4-A69D-4AA0-A641-97B35CB8BEC2}" presName="Name9" presStyleLbl="parChTrans1D2" presStyleIdx="3" presStyleCnt="7"/>
      <dgm:spPr/>
    </dgm:pt>
    <dgm:pt modelId="{2C6F6496-585E-43AE-B89C-D5046E47BAAC}" type="pres">
      <dgm:prSet presAssocID="{6453BAF4-A69D-4AA0-A641-97B35CB8BEC2}" presName="connTx" presStyleLbl="parChTrans1D2" presStyleIdx="3" presStyleCnt="7"/>
      <dgm:spPr/>
    </dgm:pt>
    <dgm:pt modelId="{447F3AB1-AEAE-492F-A899-41D4A6DF8C72}" type="pres">
      <dgm:prSet presAssocID="{5802A6CE-09DE-4BE6-9D5B-2521192EE40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055664-9AB4-4EC6-AF08-27AF194C076D}" type="pres">
      <dgm:prSet presAssocID="{5C334AFB-112A-4C78-BB93-0375A2AB5F5B}" presName="Name9" presStyleLbl="parChTrans1D2" presStyleIdx="4" presStyleCnt="7"/>
      <dgm:spPr/>
    </dgm:pt>
    <dgm:pt modelId="{C4F32D79-D390-4EBC-8479-58E3D77317EC}" type="pres">
      <dgm:prSet presAssocID="{5C334AFB-112A-4C78-BB93-0375A2AB5F5B}" presName="connTx" presStyleLbl="parChTrans1D2" presStyleIdx="4" presStyleCnt="7"/>
      <dgm:spPr/>
    </dgm:pt>
    <dgm:pt modelId="{CAC9445F-EAF6-4BD9-A83A-A0CA49A029CF}" type="pres">
      <dgm:prSet presAssocID="{7B5C65BC-280C-40E3-AE66-E75B016407DC}" presName="node" presStyleLbl="node1" presStyleIdx="4" presStyleCnt="7">
        <dgm:presLayoutVars>
          <dgm:bulletEnabled val="1"/>
        </dgm:presLayoutVars>
      </dgm:prSet>
      <dgm:spPr/>
    </dgm:pt>
    <dgm:pt modelId="{EE30333B-3178-48C4-9D25-482C92054334}" type="pres">
      <dgm:prSet presAssocID="{7A5EA028-80D5-453F-8140-D3AD1DCA53B3}" presName="Name9" presStyleLbl="parChTrans1D2" presStyleIdx="5" presStyleCnt="7"/>
      <dgm:spPr/>
    </dgm:pt>
    <dgm:pt modelId="{C5DC6D49-BA29-4979-B26F-976D9E29ED34}" type="pres">
      <dgm:prSet presAssocID="{7A5EA028-80D5-453F-8140-D3AD1DCA53B3}" presName="connTx" presStyleLbl="parChTrans1D2" presStyleIdx="5" presStyleCnt="7"/>
      <dgm:spPr/>
    </dgm:pt>
    <dgm:pt modelId="{08AB9409-3C3D-4E36-8B9F-D36D126EED4B}" type="pres">
      <dgm:prSet presAssocID="{6F7167A1-59C7-4642-A754-86D310EA9D5D}" presName="node" presStyleLbl="node1" presStyleIdx="5" presStyleCnt="7">
        <dgm:presLayoutVars>
          <dgm:bulletEnabled val="1"/>
        </dgm:presLayoutVars>
      </dgm:prSet>
      <dgm:spPr/>
    </dgm:pt>
    <dgm:pt modelId="{A8913411-6ACE-4C22-93F7-74B79B387D8B}" type="pres">
      <dgm:prSet presAssocID="{A014A390-911B-4190-974D-1AFA49562820}" presName="Name9" presStyleLbl="parChTrans1D2" presStyleIdx="6" presStyleCnt="7"/>
      <dgm:spPr/>
    </dgm:pt>
    <dgm:pt modelId="{FAC02896-D147-4C33-B773-E8820AD11B5A}" type="pres">
      <dgm:prSet presAssocID="{A014A390-911B-4190-974D-1AFA49562820}" presName="connTx" presStyleLbl="parChTrans1D2" presStyleIdx="6" presStyleCnt="7"/>
      <dgm:spPr/>
    </dgm:pt>
    <dgm:pt modelId="{E6853E9D-3670-4B47-A0FA-DB4B1D4F467A}" type="pres">
      <dgm:prSet presAssocID="{17BCC5EC-4737-462E-BFBC-1758E50E2AC5}" presName="node" presStyleLbl="node1" presStyleIdx="6" presStyleCnt="7">
        <dgm:presLayoutVars>
          <dgm:bulletEnabled val="1"/>
        </dgm:presLayoutVars>
      </dgm:prSet>
      <dgm:spPr/>
    </dgm:pt>
  </dgm:ptLst>
  <dgm:cxnLst>
    <dgm:cxn modelId="{02217932-B2A3-4A92-9D5B-8B73B9652B66}" type="presOf" srcId="{6453BAF4-A69D-4AA0-A641-97B35CB8BEC2}" destId="{2C6F6496-585E-43AE-B89C-D5046E47BAAC}" srcOrd="1" destOrd="0" presId="urn:microsoft.com/office/officeart/2005/8/layout/radial1"/>
    <dgm:cxn modelId="{BC387F0B-50F3-465D-AB79-5C9E5BF1AC42}" type="presOf" srcId="{1FDF61D3-B890-415F-AC48-2520AE0A5101}" destId="{6C0B3214-D720-4AD7-80A4-4C65E3316B6A}" srcOrd="0" destOrd="0" presId="urn:microsoft.com/office/officeart/2005/8/layout/radial1"/>
    <dgm:cxn modelId="{AFF633C9-A7A8-4C07-ABC4-74FD6E89D212}" srcId="{463F1CE3-8894-4102-8892-68771D902CE9}" destId="{6F7167A1-59C7-4642-A754-86D310EA9D5D}" srcOrd="5" destOrd="0" parTransId="{7A5EA028-80D5-453F-8140-D3AD1DCA53B3}" sibTransId="{CC580967-EC7F-4C0E-902D-9F9A8669BE9F}"/>
    <dgm:cxn modelId="{1D23E9C9-24F9-4A9D-B4A6-5BE9B466A92C}" type="presOf" srcId="{B6A9F065-EB39-4CD1-B30A-CC5F90BC0C97}" destId="{990E7048-EBD6-4A98-A753-ECCE52B084F3}" srcOrd="0" destOrd="0" presId="urn:microsoft.com/office/officeart/2005/8/layout/radial1"/>
    <dgm:cxn modelId="{811B5743-77E9-4304-B639-167B852FA130}" type="presOf" srcId="{7A5EA028-80D5-453F-8140-D3AD1DCA53B3}" destId="{EE30333B-3178-48C4-9D25-482C92054334}" srcOrd="0" destOrd="0" presId="urn:microsoft.com/office/officeart/2005/8/layout/radial1"/>
    <dgm:cxn modelId="{934723CC-39C9-4104-937C-ACCBAA610BBF}" type="presOf" srcId="{463F1CE3-8894-4102-8892-68771D902CE9}" destId="{97528DAF-4488-458D-BAB1-A4CF9C2E6843}" srcOrd="0" destOrd="0" presId="urn:microsoft.com/office/officeart/2005/8/layout/radial1"/>
    <dgm:cxn modelId="{7BEDEDDE-4DCA-4394-84D1-07FB6A544FA2}" type="presOf" srcId="{7583EC69-5C70-4EF8-A37F-37E9FA7579B3}" destId="{5402F721-F65C-47BE-A698-F7C7A0B41463}" srcOrd="0" destOrd="0" presId="urn:microsoft.com/office/officeart/2005/8/layout/radial1"/>
    <dgm:cxn modelId="{FE5F512B-12AA-4D21-ACCF-AF05645F4BA3}" type="presOf" srcId="{6F7167A1-59C7-4642-A754-86D310EA9D5D}" destId="{08AB9409-3C3D-4E36-8B9F-D36D126EED4B}" srcOrd="0" destOrd="0" presId="urn:microsoft.com/office/officeart/2005/8/layout/radial1"/>
    <dgm:cxn modelId="{9E055F1D-FC0B-4300-A4EE-F396B002C632}" type="presOf" srcId="{5B0C69C3-05F8-4CB7-B623-F31A6E21A14E}" destId="{AD416420-2B0A-41F7-A8FB-A55EC4CD0D05}" srcOrd="0" destOrd="0" presId="urn:microsoft.com/office/officeart/2005/8/layout/radial1"/>
    <dgm:cxn modelId="{CFA05EF5-8549-438F-AFEB-1606CB21D16C}" type="presOf" srcId="{1FDF61D3-B890-415F-AC48-2520AE0A5101}" destId="{D59F6C44-BE19-43A5-8F63-582914CDA84A}" srcOrd="1" destOrd="0" presId="urn:microsoft.com/office/officeart/2005/8/layout/radial1"/>
    <dgm:cxn modelId="{5FC4EA76-2362-4784-8819-681A63BB6772}" type="presOf" srcId="{49482BC4-6AEC-4FB6-AB64-AA72C8EB8BC5}" destId="{0BED6647-3E93-41C3-BA0B-3B5E0F7DFCE8}" srcOrd="0" destOrd="0" presId="urn:microsoft.com/office/officeart/2005/8/layout/radial1"/>
    <dgm:cxn modelId="{E50B14BB-8485-454B-8FD5-0A0B1F3057EC}" type="presOf" srcId="{07850C89-2040-43FC-88C8-4F09C2A4B517}" destId="{EB153348-F34F-4F96-8A75-A00D01A7D2F6}" srcOrd="1" destOrd="0" presId="urn:microsoft.com/office/officeart/2005/8/layout/radial1"/>
    <dgm:cxn modelId="{9983CB3F-67F3-4721-929D-987709275FCD}" type="presOf" srcId="{17BCC5EC-4737-462E-BFBC-1758E50E2AC5}" destId="{E6853E9D-3670-4B47-A0FA-DB4B1D4F467A}" srcOrd="0" destOrd="0" presId="urn:microsoft.com/office/officeart/2005/8/layout/radial1"/>
    <dgm:cxn modelId="{C41F867F-CD9A-4CBA-9509-6E5D98825BB8}" srcId="{463F1CE3-8894-4102-8892-68771D902CE9}" destId="{5B0C69C3-05F8-4CB7-B623-F31A6E21A14E}" srcOrd="2" destOrd="0" parTransId="{07850C89-2040-43FC-88C8-4F09C2A4B517}" sibTransId="{CC2AB484-B29F-4F73-8AB5-9C2E0D031ADC}"/>
    <dgm:cxn modelId="{956195A6-3266-4D18-8AA9-6417F7F52997}" srcId="{463F1CE3-8894-4102-8892-68771D902CE9}" destId="{5802A6CE-09DE-4BE6-9D5B-2521192EE404}" srcOrd="3" destOrd="0" parTransId="{6453BAF4-A69D-4AA0-A641-97B35CB8BEC2}" sibTransId="{0545004B-357B-487F-834A-D07473D5ED93}"/>
    <dgm:cxn modelId="{7A392E6F-DD02-48A8-9E3F-18A4EC3E1742}" type="presOf" srcId="{5C334AFB-112A-4C78-BB93-0375A2AB5F5B}" destId="{36055664-9AB4-4EC6-AF08-27AF194C076D}" srcOrd="0" destOrd="0" presId="urn:microsoft.com/office/officeart/2005/8/layout/radial1"/>
    <dgm:cxn modelId="{EB056551-D07A-4A5E-9673-E6C4BD68F4C5}" type="presOf" srcId="{5802A6CE-09DE-4BE6-9D5B-2521192EE404}" destId="{447F3AB1-AEAE-492F-A899-41D4A6DF8C72}" srcOrd="0" destOrd="0" presId="urn:microsoft.com/office/officeart/2005/8/layout/radial1"/>
    <dgm:cxn modelId="{EFA5D86A-D527-4F15-A0C2-6CC920413536}" srcId="{463F1CE3-8894-4102-8892-68771D902CE9}" destId="{43E83612-8204-4775-BE27-BE555A68A217}" srcOrd="0" destOrd="0" parTransId="{B6A9F065-EB39-4CD1-B30A-CC5F90BC0C97}" sibTransId="{37C8D9A3-96F5-41F4-97E9-F9FE5519C815}"/>
    <dgm:cxn modelId="{B1571381-A278-45FC-B76B-0E868EA289DF}" type="presOf" srcId="{B6A9F065-EB39-4CD1-B30A-CC5F90BC0C97}" destId="{71EE2295-35C2-4325-91F4-7BA6FA8CB799}" srcOrd="1" destOrd="0" presId="urn:microsoft.com/office/officeart/2005/8/layout/radial1"/>
    <dgm:cxn modelId="{884B2CBF-B3DD-418C-B045-E347460D68FC}" type="presOf" srcId="{A014A390-911B-4190-974D-1AFA49562820}" destId="{FAC02896-D147-4C33-B773-E8820AD11B5A}" srcOrd="1" destOrd="0" presId="urn:microsoft.com/office/officeart/2005/8/layout/radial1"/>
    <dgm:cxn modelId="{AC2E84E8-2603-4492-87FD-750736D67C1C}" srcId="{463F1CE3-8894-4102-8892-68771D902CE9}" destId="{7583EC69-5C70-4EF8-A37F-37E9FA7579B3}" srcOrd="1" destOrd="0" parTransId="{1FDF61D3-B890-415F-AC48-2520AE0A5101}" sibTransId="{395AA19F-55F5-41C7-81EB-9E2E6F115197}"/>
    <dgm:cxn modelId="{D35FB83C-0C41-4BE3-AD8C-42714F5DCCB5}" type="presOf" srcId="{A014A390-911B-4190-974D-1AFA49562820}" destId="{A8913411-6ACE-4C22-93F7-74B79B387D8B}" srcOrd="0" destOrd="0" presId="urn:microsoft.com/office/officeart/2005/8/layout/radial1"/>
    <dgm:cxn modelId="{84EF0887-5ECD-4D82-84AF-279CB10F2A33}" type="presOf" srcId="{43E83612-8204-4775-BE27-BE555A68A217}" destId="{1AAE9216-1DAF-417F-B075-D3CAEE7BDB66}" srcOrd="0" destOrd="0" presId="urn:microsoft.com/office/officeart/2005/8/layout/radial1"/>
    <dgm:cxn modelId="{4681F4A3-4E74-4667-9492-FA3A03D7F0E2}" type="presOf" srcId="{6453BAF4-A69D-4AA0-A641-97B35CB8BEC2}" destId="{0EF43AC4-7546-4296-906D-93E0BEC51C95}" srcOrd="0" destOrd="0" presId="urn:microsoft.com/office/officeart/2005/8/layout/radial1"/>
    <dgm:cxn modelId="{A4BDD1E3-FE9A-43EA-AA70-3551A029996D}" srcId="{463F1CE3-8894-4102-8892-68771D902CE9}" destId="{7B5C65BC-280C-40E3-AE66-E75B016407DC}" srcOrd="4" destOrd="0" parTransId="{5C334AFB-112A-4C78-BB93-0375A2AB5F5B}" sibTransId="{10D92DC5-070A-46B9-A4DD-0109E847943B}"/>
    <dgm:cxn modelId="{DCDDA3D3-5A09-4FC6-BBF9-566FADC33BDA}" type="presOf" srcId="{7A5EA028-80D5-453F-8140-D3AD1DCA53B3}" destId="{C5DC6D49-BA29-4979-B26F-976D9E29ED34}" srcOrd="1" destOrd="0" presId="urn:microsoft.com/office/officeart/2005/8/layout/radial1"/>
    <dgm:cxn modelId="{81D406CB-0BD6-4180-A3AB-642CDEED689B}" srcId="{49482BC4-6AEC-4FB6-AB64-AA72C8EB8BC5}" destId="{463F1CE3-8894-4102-8892-68771D902CE9}" srcOrd="0" destOrd="0" parTransId="{9C58429B-6D84-433C-B5A5-C60283A9BC23}" sibTransId="{145CDD0B-EAD4-4FBB-8AD3-118F0AED8B80}"/>
    <dgm:cxn modelId="{9CE9C869-BD17-4ED2-89EC-2387F83F9C86}" type="presOf" srcId="{07850C89-2040-43FC-88C8-4F09C2A4B517}" destId="{4BA3453F-F38F-446D-AD06-F2BF18702C15}" srcOrd="0" destOrd="0" presId="urn:microsoft.com/office/officeart/2005/8/layout/radial1"/>
    <dgm:cxn modelId="{1D5B3DF3-1C7E-460D-BD04-4E3B9915873D}" srcId="{463F1CE3-8894-4102-8892-68771D902CE9}" destId="{17BCC5EC-4737-462E-BFBC-1758E50E2AC5}" srcOrd="6" destOrd="0" parTransId="{A014A390-911B-4190-974D-1AFA49562820}" sibTransId="{3F778AA9-23BE-4549-BC61-E0708CDD604E}"/>
    <dgm:cxn modelId="{ED2C7648-97C8-4F1F-B099-D4CEDDD478AC}" type="presOf" srcId="{7B5C65BC-280C-40E3-AE66-E75B016407DC}" destId="{CAC9445F-EAF6-4BD9-A83A-A0CA49A029CF}" srcOrd="0" destOrd="0" presId="urn:microsoft.com/office/officeart/2005/8/layout/radial1"/>
    <dgm:cxn modelId="{C7613CD3-715C-419C-83FA-1369027091C7}" type="presOf" srcId="{5C334AFB-112A-4C78-BB93-0375A2AB5F5B}" destId="{C4F32D79-D390-4EBC-8479-58E3D77317EC}" srcOrd="1" destOrd="0" presId="urn:microsoft.com/office/officeart/2005/8/layout/radial1"/>
    <dgm:cxn modelId="{ED3B98BD-5CC6-4F20-A4BF-26EE946F3529}" type="presParOf" srcId="{0BED6647-3E93-41C3-BA0B-3B5E0F7DFCE8}" destId="{97528DAF-4488-458D-BAB1-A4CF9C2E6843}" srcOrd="0" destOrd="0" presId="urn:microsoft.com/office/officeart/2005/8/layout/radial1"/>
    <dgm:cxn modelId="{AFC1881E-8308-4417-B141-D3C2F7A8E362}" type="presParOf" srcId="{0BED6647-3E93-41C3-BA0B-3B5E0F7DFCE8}" destId="{990E7048-EBD6-4A98-A753-ECCE52B084F3}" srcOrd="1" destOrd="0" presId="urn:microsoft.com/office/officeart/2005/8/layout/radial1"/>
    <dgm:cxn modelId="{B5D571F5-ABB6-438D-8D65-5A4D2537C8E7}" type="presParOf" srcId="{990E7048-EBD6-4A98-A753-ECCE52B084F3}" destId="{71EE2295-35C2-4325-91F4-7BA6FA8CB799}" srcOrd="0" destOrd="0" presId="urn:microsoft.com/office/officeart/2005/8/layout/radial1"/>
    <dgm:cxn modelId="{5EE55E02-DC0E-4DB7-9633-6396C7CD5FD3}" type="presParOf" srcId="{0BED6647-3E93-41C3-BA0B-3B5E0F7DFCE8}" destId="{1AAE9216-1DAF-417F-B075-D3CAEE7BDB66}" srcOrd="2" destOrd="0" presId="urn:microsoft.com/office/officeart/2005/8/layout/radial1"/>
    <dgm:cxn modelId="{C7C6C5EB-CEDA-4458-8276-34891180E83E}" type="presParOf" srcId="{0BED6647-3E93-41C3-BA0B-3B5E0F7DFCE8}" destId="{6C0B3214-D720-4AD7-80A4-4C65E3316B6A}" srcOrd="3" destOrd="0" presId="urn:microsoft.com/office/officeart/2005/8/layout/radial1"/>
    <dgm:cxn modelId="{8AB6D540-5821-4910-B3ED-381DDF68C1AD}" type="presParOf" srcId="{6C0B3214-D720-4AD7-80A4-4C65E3316B6A}" destId="{D59F6C44-BE19-43A5-8F63-582914CDA84A}" srcOrd="0" destOrd="0" presId="urn:microsoft.com/office/officeart/2005/8/layout/radial1"/>
    <dgm:cxn modelId="{7E2AEB8E-6B83-49EE-93AF-C949D67EA326}" type="presParOf" srcId="{0BED6647-3E93-41C3-BA0B-3B5E0F7DFCE8}" destId="{5402F721-F65C-47BE-A698-F7C7A0B41463}" srcOrd="4" destOrd="0" presId="urn:microsoft.com/office/officeart/2005/8/layout/radial1"/>
    <dgm:cxn modelId="{8A1CB3B5-3C01-4FF6-9110-B867D46A41B7}" type="presParOf" srcId="{0BED6647-3E93-41C3-BA0B-3B5E0F7DFCE8}" destId="{4BA3453F-F38F-446D-AD06-F2BF18702C15}" srcOrd="5" destOrd="0" presId="urn:microsoft.com/office/officeart/2005/8/layout/radial1"/>
    <dgm:cxn modelId="{3BC8C151-62CA-4547-BA41-3708C95100B1}" type="presParOf" srcId="{4BA3453F-F38F-446D-AD06-F2BF18702C15}" destId="{EB153348-F34F-4F96-8A75-A00D01A7D2F6}" srcOrd="0" destOrd="0" presId="urn:microsoft.com/office/officeart/2005/8/layout/radial1"/>
    <dgm:cxn modelId="{54ABF4B8-594D-41A0-A3F1-04DBF13E61FB}" type="presParOf" srcId="{0BED6647-3E93-41C3-BA0B-3B5E0F7DFCE8}" destId="{AD416420-2B0A-41F7-A8FB-A55EC4CD0D05}" srcOrd="6" destOrd="0" presId="urn:microsoft.com/office/officeart/2005/8/layout/radial1"/>
    <dgm:cxn modelId="{072DD095-3776-432F-A880-8A3CAC84D245}" type="presParOf" srcId="{0BED6647-3E93-41C3-BA0B-3B5E0F7DFCE8}" destId="{0EF43AC4-7546-4296-906D-93E0BEC51C95}" srcOrd="7" destOrd="0" presId="urn:microsoft.com/office/officeart/2005/8/layout/radial1"/>
    <dgm:cxn modelId="{8FAB4FA3-6CF2-4DDA-B596-BE08899CD11F}" type="presParOf" srcId="{0EF43AC4-7546-4296-906D-93E0BEC51C95}" destId="{2C6F6496-585E-43AE-B89C-D5046E47BAAC}" srcOrd="0" destOrd="0" presId="urn:microsoft.com/office/officeart/2005/8/layout/radial1"/>
    <dgm:cxn modelId="{FB6043A7-C7ED-4E2E-84D7-A1EF2B1DDA89}" type="presParOf" srcId="{0BED6647-3E93-41C3-BA0B-3B5E0F7DFCE8}" destId="{447F3AB1-AEAE-492F-A899-41D4A6DF8C72}" srcOrd="8" destOrd="0" presId="urn:microsoft.com/office/officeart/2005/8/layout/radial1"/>
    <dgm:cxn modelId="{218029BA-2427-4DEB-8BE1-B478D972F026}" type="presParOf" srcId="{0BED6647-3E93-41C3-BA0B-3B5E0F7DFCE8}" destId="{36055664-9AB4-4EC6-AF08-27AF194C076D}" srcOrd="9" destOrd="0" presId="urn:microsoft.com/office/officeart/2005/8/layout/radial1"/>
    <dgm:cxn modelId="{24A8AA14-6DD0-4C75-AEB6-D89768A37F11}" type="presParOf" srcId="{36055664-9AB4-4EC6-AF08-27AF194C076D}" destId="{C4F32D79-D390-4EBC-8479-58E3D77317EC}" srcOrd="0" destOrd="0" presId="urn:microsoft.com/office/officeart/2005/8/layout/radial1"/>
    <dgm:cxn modelId="{B1FB94B8-0052-4240-998F-FD4B78B18F73}" type="presParOf" srcId="{0BED6647-3E93-41C3-BA0B-3B5E0F7DFCE8}" destId="{CAC9445F-EAF6-4BD9-A83A-A0CA49A029CF}" srcOrd="10" destOrd="0" presId="urn:microsoft.com/office/officeart/2005/8/layout/radial1"/>
    <dgm:cxn modelId="{40014306-2780-48FD-AC8D-4BD9611FF7A9}" type="presParOf" srcId="{0BED6647-3E93-41C3-BA0B-3B5E0F7DFCE8}" destId="{EE30333B-3178-48C4-9D25-482C92054334}" srcOrd="11" destOrd="0" presId="urn:microsoft.com/office/officeart/2005/8/layout/radial1"/>
    <dgm:cxn modelId="{4D905877-94F2-44FC-BCF8-CA9285A59D43}" type="presParOf" srcId="{EE30333B-3178-48C4-9D25-482C92054334}" destId="{C5DC6D49-BA29-4979-B26F-976D9E29ED34}" srcOrd="0" destOrd="0" presId="urn:microsoft.com/office/officeart/2005/8/layout/radial1"/>
    <dgm:cxn modelId="{86A2D915-61B4-4253-92A3-315510DE57CD}" type="presParOf" srcId="{0BED6647-3E93-41C3-BA0B-3B5E0F7DFCE8}" destId="{08AB9409-3C3D-4E36-8B9F-D36D126EED4B}" srcOrd="12" destOrd="0" presId="urn:microsoft.com/office/officeart/2005/8/layout/radial1"/>
    <dgm:cxn modelId="{39EBE8DE-D47D-451F-8B6B-E0A5CBED0789}" type="presParOf" srcId="{0BED6647-3E93-41C3-BA0B-3B5E0F7DFCE8}" destId="{A8913411-6ACE-4C22-93F7-74B79B387D8B}" srcOrd="13" destOrd="0" presId="urn:microsoft.com/office/officeart/2005/8/layout/radial1"/>
    <dgm:cxn modelId="{497AF3DB-153F-4F3F-90D8-7511DFE00F48}" type="presParOf" srcId="{A8913411-6ACE-4C22-93F7-74B79B387D8B}" destId="{FAC02896-D147-4C33-B773-E8820AD11B5A}" srcOrd="0" destOrd="0" presId="urn:microsoft.com/office/officeart/2005/8/layout/radial1"/>
    <dgm:cxn modelId="{06A92ADD-3317-428E-8C21-A352AAFB32BC}" type="presParOf" srcId="{0BED6647-3E93-41C3-BA0B-3B5E0F7DFCE8}" destId="{E6853E9D-3670-4B47-A0FA-DB4B1D4F467A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482BC4-6AEC-4FB6-AB64-AA72C8EB8BC5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63F1CE3-8894-4102-8892-68771D902CE9}">
      <dgm:prSet phldrT="[Texto]"/>
      <dgm:spPr/>
      <dgm:t>
        <a:bodyPr/>
        <a:lstStyle/>
        <a:p>
          <a:r>
            <a:rPr lang="es-ES" dirty="0" smtClean="0"/>
            <a:t>TIMBRE ELECTRONICO</a:t>
          </a:r>
          <a:endParaRPr lang="es-ES" dirty="0"/>
        </a:p>
      </dgm:t>
    </dgm:pt>
    <dgm:pt modelId="{9C58429B-6D84-433C-B5A5-C60283A9BC23}" type="parTrans" cxnId="{81D406CB-0BD6-4180-A3AB-642CDEED689B}">
      <dgm:prSet/>
      <dgm:spPr/>
      <dgm:t>
        <a:bodyPr/>
        <a:lstStyle/>
        <a:p>
          <a:endParaRPr lang="es-ES"/>
        </a:p>
      </dgm:t>
    </dgm:pt>
    <dgm:pt modelId="{145CDD0B-EAD4-4FBB-8AD3-118F0AED8B80}" type="sibTrans" cxnId="{81D406CB-0BD6-4180-A3AB-642CDEED689B}">
      <dgm:prSet/>
      <dgm:spPr/>
      <dgm:t>
        <a:bodyPr/>
        <a:lstStyle/>
        <a:p>
          <a:endParaRPr lang="es-ES"/>
        </a:p>
      </dgm:t>
    </dgm:pt>
    <dgm:pt modelId="{43E83612-8204-4775-BE27-BE555A68A217}">
      <dgm:prSet phldrT="[Texto]"/>
      <dgm:spPr/>
      <dgm:t>
        <a:bodyPr/>
        <a:lstStyle/>
        <a:p>
          <a:r>
            <a:rPr lang="es-ES" dirty="0" smtClean="0"/>
            <a:t>SELECCIÓN TECNOLÓGICA</a:t>
          </a:r>
          <a:endParaRPr lang="es-ES" dirty="0"/>
        </a:p>
      </dgm:t>
    </dgm:pt>
    <dgm:pt modelId="{B6A9F065-EB39-4CD1-B30A-CC5F90BC0C97}" type="parTrans" cxnId="{EFA5D86A-D527-4F15-A0C2-6CC920413536}">
      <dgm:prSet/>
      <dgm:spPr/>
      <dgm:t>
        <a:bodyPr/>
        <a:lstStyle/>
        <a:p>
          <a:endParaRPr lang="es-ES"/>
        </a:p>
      </dgm:t>
    </dgm:pt>
    <dgm:pt modelId="{37C8D9A3-96F5-41F4-97E9-F9FE5519C815}" type="sibTrans" cxnId="{EFA5D86A-D527-4F15-A0C2-6CC920413536}">
      <dgm:prSet/>
      <dgm:spPr/>
      <dgm:t>
        <a:bodyPr/>
        <a:lstStyle/>
        <a:p>
          <a:endParaRPr lang="es-ES"/>
        </a:p>
      </dgm:t>
    </dgm:pt>
    <dgm:pt modelId="{7583EC69-5C70-4EF8-A37F-37E9FA7579B3}">
      <dgm:prSet phldrT="[Texto]"/>
      <dgm:spPr/>
      <dgm:t>
        <a:bodyPr/>
        <a:lstStyle/>
        <a:p>
          <a:r>
            <a:rPr lang="es-ES" dirty="0" smtClean="0"/>
            <a:t>NEGOCIACIÓN</a:t>
          </a:r>
          <a:endParaRPr lang="es-ES" dirty="0"/>
        </a:p>
      </dgm:t>
    </dgm:pt>
    <dgm:pt modelId="{1FDF61D3-B890-415F-AC48-2520AE0A5101}" type="parTrans" cxnId="{AC2E84E8-2603-4492-87FD-750736D67C1C}">
      <dgm:prSet/>
      <dgm:spPr/>
      <dgm:t>
        <a:bodyPr/>
        <a:lstStyle/>
        <a:p>
          <a:endParaRPr lang="es-ES"/>
        </a:p>
      </dgm:t>
    </dgm:pt>
    <dgm:pt modelId="{395AA19F-55F5-41C7-81EB-9E2E6F115197}" type="sibTrans" cxnId="{AC2E84E8-2603-4492-87FD-750736D67C1C}">
      <dgm:prSet/>
      <dgm:spPr/>
      <dgm:t>
        <a:bodyPr/>
        <a:lstStyle/>
        <a:p>
          <a:endParaRPr lang="es-ES"/>
        </a:p>
      </dgm:t>
    </dgm:pt>
    <dgm:pt modelId="{5B0C69C3-05F8-4CB7-B623-F31A6E21A14E}">
      <dgm:prSet phldrT="[Texto]"/>
      <dgm:spPr/>
      <dgm:t>
        <a:bodyPr/>
        <a:lstStyle/>
        <a:p>
          <a:r>
            <a:rPr lang="es-ES" dirty="0" smtClean="0"/>
            <a:t>ABSORCIÓN -ASIMILACIÓN</a:t>
          </a:r>
          <a:endParaRPr lang="es-ES" dirty="0"/>
        </a:p>
      </dgm:t>
    </dgm:pt>
    <dgm:pt modelId="{07850C89-2040-43FC-88C8-4F09C2A4B517}" type="parTrans" cxnId="{C41F867F-CD9A-4CBA-9509-6E5D98825BB8}">
      <dgm:prSet/>
      <dgm:spPr/>
      <dgm:t>
        <a:bodyPr/>
        <a:lstStyle/>
        <a:p>
          <a:endParaRPr lang="es-ES"/>
        </a:p>
      </dgm:t>
    </dgm:pt>
    <dgm:pt modelId="{CC2AB484-B29F-4F73-8AB5-9C2E0D031ADC}" type="sibTrans" cxnId="{C41F867F-CD9A-4CBA-9509-6E5D98825BB8}">
      <dgm:prSet/>
      <dgm:spPr/>
      <dgm:t>
        <a:bodyPr/>
        <a:lstStyle/>
        <a:p>
          <a:endParaRPr lang="es-ES"/>
        </a:p>
      </dgm:t>
    </dgm:pt>
    <dgm:pt modelId="{7B5C65BC-280C-40E3-AE66-E75B016407DC}">
      <dgm:prSet phldrT="[Texto]"/>
      <dgm:spPr/>
      <dgm:t>
        <a:bodyPr/>
        <a:lstStyle/>
        <a:p>
          <a:r>
            <a:rPr lang="es-ES" dirty="0" smtClean="0"/>
            <a:t>REPRODUCCIÓN</a:t>
          </a:r>
          <a:endParaRPr lang="es-ES" dirty="0"/>
        </a:p>
      </dgm:t>
    </dgm:pt>
    <dgm:pt modelId="{5C334AFB-112A-4C78-BB93-0375A2AB5F5B}" type="parTrans" cxnId="{A4BDD1E3-FE9A-43EA-AA70-3551A029996D}">
      <dgm:prSet/>
      <dgm:spPr/>
      <dgm:t>
        <a:bodyPr/>
        <a:lstStyle/>
        <a:p>
          <a:endParaRPr lang="es-ES"/>
        </a:p>
      </dgm:t>
    </dgm:pt>
    <dgm:pt modelId="{10D92DC5-070A-46B9-A4DD-0109E847943B}" type="sibTrans" cxnId="{A4BDD1E3-FE9A-43EA-AA70-3551A029996D}">
      <dgm:prSet/>
      <dgm:spPr/>
      <dgm:t>
        <a:bodyPr/>
        <a:lstStyle/>
        <a:p>
          <a:endParaRPr lang="es-ES"/>
        </a:p>
      </dgm:t>
    </dgm:pt>
    <dgm:pt modelId="{5802A6CE-09DE-4BE6-9D5B-2521192EE404}">
      <dgm:prSet/>
      <dgm:spPr/>
      <dgm:t>
        <a:bodyPr/>
        <a:lstStyle/>
        <a:p>
          <a:r>
            <a:rPr lang="es-ES" dirty="0" smtClean="0"/>
            <a:t>ADAPTACIÓN</a:t>
          </a:r>
          <a:endParaRPr lang="es-ES" dirty="0"/>
        </a:p>
      </dgm:t>
    </dgm:pt>
    <dgm:pt modelId="{6453BAF4-A69D-4AA0-A641-97B35CB8BEC2}" type="parTrans" cxnId="{956195A6-3266-4D18-8AA9-6417F7F52997}">
      <dgm:prSet/>
      <dgm:spPr/>
      <dgm:t>
        <a:bodyPr/>
        <a:lstStyle/>
        <a:p>
          <a:endParaRPr lang="es-ES"/>
        </a:p>
      </dgm:t>
    </dgm:pt>
    <dgm:pt modelId="{0545004B-357B-487F-834A-D07473D5ED93}" type="sibTrans" cxnId="{956195A6-3266-4D18-8AA9-6417F7F52997}">
      <dgm:prSet/>
      <dgm:spPr/>
    </dgm:pt>
    <dgm:pt modelId="{6F7167A1-59C7-4642-A754-86D310EA9D5D}">
      <dgm:prSet/>
      <dgm:spPr/>
      <dgm:t>
        <a:bodyPr/>
        <a:lstStyle/>
        <a:p>
          <a:r>
            <a:rPr lang="es-ES" dirty="0" smtClean="0"/>
            <a:t>DIFUSIÓN</a:t>
          </a:r>
          <a:endParaRPr lang="es-ES" dirty="0"/>
        </a:p>
      </dgm:t>
    </dgm:pt>
    <dgm:pt modelId="{7A5EA028-80D5-453F-8140-D3AD1DCA53B3}" type="parTrans" cxnId="{AFF633C9-A7A8-4C07-ABC4-74FD6E89D212}">
      <dgm:prSet/>
      <dgm:spPr/>
      <dgm:t>
        <a:bodyPr/>
        <a:lstStyle/>
        <a:p>
          <a:endParaRPr lang="es-ES"/>
        </a:p>
      </dgm:t>
    </dgm:pt>
    <dgm:pt modelId="{CC580967-EC7F-4C0E-902D-9F9A8669BE9F}" type="sibTrans" cxnId="{AFF633C9-A7A8-4C07-ABC4-74FD6E89D212}">
      <dgm:prSet/>
      <dgm:spPr/>
    </dgm:pt>
    <dgm:pt modelId="{17BCC5EC-4737-462E-BFBC-1758E50E2AC5}">
      <dgm:prSet/>
      <dgm:spPr/>
      <dgm:t>
        <a:bodyPr/>
        <a:lstStyle/>
        <a:p>
          <a:r>
            <a:rPr lang="es-ES" dirty="0" smtClean="0"/>
            <a:t>MEJORAS</a:t>
          </a:r>
          <a:endParaRPr lang="es-ES" dirty="0"/>
        </a:p>
      </dgm:t>
    </dgm:pt>
    <dgm:pt modelId="{A014A390-911B-4190-974D-1AFA49562820}" type="parTrans" cxnId="{1D5B3DF3-1C7E-460D-BD04-4E3B9915873D}">
      <dgm:prSet/>
      <dgm:spPr/>
      <dgm:t>
        <a:bodyPr/>
        <a:lstStyle/>
        <a:p>
          <a:endParaRPr lang="es-ES"/>
        </a:p>
      </dgm:t>
    </dgm:pt>
    <dgm:pt modelId="{3F778AA9-23BE-4549-BC61-E0708CDD604E}" type="sibTrans" cxnId="{1D5B3DF3-1C7E-460D-BD04-4E3B9915873D}">
      <dgm:prSet/>
      <dgm:spPr/>
    </dgm:pt>
    <dgm:pt modelId="{0BED6647-3E93-41C3-BA0B-3B5E0F7DFCE8}" type="pres">
      <dgm:prSet presAssocID="{49482BC4-6AEC-4FB6-AB64-AA72C8EB8BC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7528DAF-4488-458D-BAB1-A4CF9C2E6843}" type="pres">
      <dgm:prSet presAssocID="{463F1CE3-8894-4102-8892-68771D902CE9}" presName="centerShape" presStyleLbl="node0" presStyleIdx="0" presStyleCnt="1"/>
      <dgm:spPr/>
      <dgm:t>
        <a:bodyPr/>
        <a:lstStyle/>
        <a:p>
          <a:endParaRPr lang="es-ES"/>
        </a:p>
      </dgm:t>
    </dgm:pt>
    <dgm:pt modelId="{990E7048-EBD6-4A98-A753-ECCE52B084F3}" type="pres">
      <dgm:prSet presAssocID="{B6A9F065-EB39-4CD1-B30A-CC5F90BC0C97}" presName="Name9" presStyleLbl="parChTrans1D2" presStyleIdx="0" presStyleCnt="7"/>
      <dgm:spPr/>
    </dgm:pt>
    <dgm:pt modelId="{71EE2295-35C2-4325-91F4-7BA6FA8CB799}" type="pres">
      <dgm:prSet presAssocID="{B6A9F065-EB39-4CD1-B30A-CC5F90BC0C97}" presName="connTx" presStyleLbl="parChTrans1D2" presStyleIdx="0" presStyleCnt="7"/>
      <dgm:spPr/>
    </dgm:pt>
    <dgm:pt modelId="{1AAE9216-1DAF-417F-B075-D3CAEE7BDB66}" type="pres">
      <dgm:prSet presAssocID="{43E83612-8204-4775-BE27-BE555A68A21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0B3214-D720-4AD7-80A4-4C65E3316B6A}" type="pres">
      <dgm:prSet presAssocID="{1FDF61D3-B890-415F-AC48-2520AE0A5101}" presName="Name9" presStyleLbl="parChTrans1D2" presStyleIdx="1" presStyleCnt="7"/>
      <dgm:spPr/>
    </dgm:pt>
    <dgm:pt modelId="{D59F6C44-BE19-43A5-8F63-582914CDA84A}" type="pres">
      <dgm:prSet presAssocID="{1FDF61D3-B890-415F-AC48-2520AE0A5101}" presName="connTx" presStyleLbl="parChTrans1D2" presStyleIdx="1" presStyleCnt="7"/>
      <dgm:spPr/>
    </dgm:pt>
    <dgm:pt modelId="{5402F721-F65C-47BE-A698-F7C7A0B41463}" type="pres">
      <dgm:prSet presAssocID="{7583EC69-5C70-4EF8-A37F-37E9FA7579B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A3453F-F38F-446D-AD06-F2BF18702C15}" type="pres">
      <dgm:prSet presAssocID="{07850C89-2040-43FC-88C8-4F09C2A4B517}" presName="Name9" presStyleLbl="parChTrans1D2" presStyleIdx="2" presStyleCnt="7"/>
      <dgm:spPr/>
    </dgm:pt>
    <dgm:pt modelId="{EB153348-F34F-4F96-8A75-A00D01A7D2F6}" type="pres">
      <dgm:prSet presAssocID="{07850C89-2040-43FC-88C8-4F09C2A4B517}" presName="connTx" presStyleLbl="parChTrans1D2" presStyleIdx="2" presStyleCnt="7"/>
      <dgm:spPr/>
    </dgm:pt>
    <dgm:pt modelId="{AD416420-2B0A-41F7-A8FB-A55EC4CD0D05}" type="pres">
      <dgm:prSet presAssocID="{5B0C69C3-05F8-4CB7-B623-F31A6E21A14E}" presName="node" presStyleLbl="node1" presStyleIdx="2" presStyleCnt="7" custRadScaleRad="96242" custRadScaleInc="1988">
        <dgm:presLayoutVars>
          <dgm:bulletEnabled val="1"/>
        </dgm:presLayoutVars>
      </dgm:prSet>
      <dgm:spPr/>
    </dgm:pt>
    <dgm:pt modelId="{0EF43AC4-7546-4296-906D-93E0BEC51C95}" type="pres">
      <dgm:prSet presAssocID="{6453BAF4-A69D-4AA0-A641-97B35CB8BEC2}" presName="Name9" presStyleLbl="parChTrans1D2" presStyleIdx="3" presStyleCnt="7"/>
      <dgm:spPr/>
    </dgm:pt>
    <dgm:pt modelId="{2C6F6496-585E-43AE-B89C-D5046E47BAAC}" type="pres">
      <dgm:prSet presAssocID="{6453BAF4-A69D-4AA0-A641-97B35CB8BEC2}" presName="connTx" presStyleLbl="parChTrans1D2" presStyleIdx="3" presStyleCnt="7"/>
      <dgm:spPr/>
    </dgm:pt>
    <dgm:pt modelId="{447F3AB1-AEAE-492F-A899-41D4A6DF8C72}" type="pres">
      <dgm:prSet presAssocID="{5802A6CE-09DE-4BE6-9D5B-2521192EE40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055664-9AB4-4EC6-AF08-27AF194C076D}" type="pres">
      <dgm:prSet presAssocID="{5C334AFB-112A-4C78-BB93-0375A2AB5F5B}" presName="Name9" presStyleLbl="parChTrans1D2" presStyleIdx="4" presStyleCnt="7"/>
      <dgm:spPr/>
    </dgm:pt>
    <dgm:pt modelId="{C4F32D79-D390-4EBC-8479-58E3D77317EC}" type="pres">
      <dgm:prSet presAssocID="{5C334AFB-112A-4C78-BB93-0375A2AB5F5B}" presName="connTx" presStyleLbl="parChTrans1D2" presStyleIdx="4" presStyleCnt="7"/>
      <dgm:spPr/>
    </dgm:pt>
    <dgm:pt modelId="{CAC9445F-EAF6-4BD9-A83A-A0CA49A029CF}" type="pres">
      <dgm:prSet presAssocID="{7B5C65BC-280C-40E3-AE66-E75B016407DC}" presName="node" presStyleLbl="node1" presStyleIdx="4" presStyleCnt="7">
        <dgm:presLayoutVars>
          <dgm:bulletEnabled val="1"/>
        </dgm:presLayoutVars>
      </dgm:prSet>
      <dgm:spPr/>
    </dgm:pt>
    <dgm:pt modelId="{EE30333B-3178-48C4-9D25-482C92054334}" type="pres">
      <dgm:prSet presAssocID="{7A5EA028-80D5-453F-8140-D3AD1DCA53B3}" presName="Name9" presStyleLbl="parChTrans1D2" presStyleIdx="5" presStyleCnt="7"/>
      <dgm:spPr/>
    </dgm:pt>
    <dgm:pt modelId="{C5DC6D49-BA29-4979-B26F-976D9E29ED34}" type="pres">
      <dgm:prSet presAssocID="{7A5EA028-80D5-453F-8140-D3AD1DCA53B3}" presName="connTx" presStyleLbl="parChTrans1D2" presStyleIdx="5" presStyleCnt="7"/>
      <dgm:spPr/>
    </dgm:pt>
    <dgm:pt modelId="{08AB9409-3C3D-4E36-8B9F-D36D126EED4B}" type="pres">
      <dgm:prSet presAssocID="{6F7167A1-59C7-4642-A754-86D310EA9D5D}" presName="node" presStyleLbl="node1" presStyleIdx="5" presStyleCnt="7">
        <dgm:presLayoutVars>
          <dgm:bulletEnabled val="1"/>
        </dgm:presLayoutVars>
      </dgm:prSet>
      <dgm:spPr/>
    </dgm:pt>
    <dgm:pt modelId="{A8913411-6ACE-4C22-93F7-74B79B387D8B}" type="pres">
      <dgm:prSet presAssocID="{A014A390-911B-4190-974D-1AFA49562820}" presName="Name9" presStyleLbl="parChTrans1D2" presStyleIdx="6" presStyleCnt="7"/>
      <dgm:spPr/>
    </dgm:pt>
    <dgm:pt modelId="{FAC02896-D147-4C33-B773-E8820AD11B5A}" type="pres">
      <dgm:prSet presAssocID="{A014A390-911B-4190-974D-1AFA49562820}" presName="connTx" presStyleLbl="parChTrans1D2" presStyleIdx="6" presStyleCnt="7"/>
      <dgm:spPr/>
    </dgm:pt>
    <dgm:pt modelId="{E6853E9D-3670-4B47-A0FA-DB4B1D4F467A}" type="pres">
      <dgm:prSet presAssocID="{17BCC5EC-4737-462E-BFBC-1758E50E2AC5}" presName="node" presStyleLbl="node1" presStyleIdx="6" presStyleCnt="7">
        <dgm:presLayoutVars>
          <dgm:bulletEnabled val="1"/>
        </dgm:presLayoutVars>
      </dgm:prSet>
      <dgm:spPr/>
    </dgm:pt>
  </dgm:ptLst>
  <dgm:cxnLst>
    <dgm:cxn modelId="{02217932-B2A3-4A92-9D5B-8B73B9652B66}" type="presOf" srcId="{6453BAF4-A69D-4AA0-A641-97B35CB8BEC2}" destId="{2C6F6496-585E-43AE-B89C-D5046E47BAAC}" srcOrd="1" destOrd="0" presId="urn:microsoft.com/office/officeart/2005/8/layout/radial1"/>
    <dgm:cxn modelId="{BC387F0B-50F3-465D-AB79-5C9E5BF1AC42}" type="presOf" srcId="{1FDF61D3-B890-415F-AC48-2520AE0A5101}" destId="{6C0B3214-D720-4AD7-80A4-4C65E3316B6A}" srcOrd="0" destOrd="0" presId="urn:microsoft.com/office/officeart/2005/8/layout/radial1"/>
    <dgm:cxn modelId="{AFF633C9-A7A8-4C07-ABC4-74FD6E89D212}" srcId="{463F1CE3-8894-4102-8892-68771D902CE9}" destId="{6F7167A1-59C7-4642-A754-86D310EA9D5D}" srcOrd="5" destOrd="0" parTransId="{7A5EA028-80D5-453F-8140-D3AD1DCA53B3}" sibTransId="{CC580967-EC7F-4C0E-902D-9F9A8669BE9F}"/>
    <dgm:cxn modelId="{1D23E9C9-24F9-4A9D-B4A6-5BE9B466A92C}" type="presOf" srcId="{B6A9F065-EB39-4CD1-B30A-CC5F90BC0C97}" destId="{990E7048-EBD6-4A98-A753-ECCE52B084F3}" srcOrd="0" destOrd="0" presId="urn:microsoft.com/office/officeart/2005/8/layout/radial1"/>
    <dgm:cxn modelId="{811B5743-77E9-4304-B639-167B852FA130}" type="presOf" srcId="{7A5EA028-80D5-453F-8140-D3AD1DCA53B3}" destId="{EE30333B-3178-48C4-9D25-482C92054334}" srcOrd="0" destOrd="0" presId="urn:microsoft.com/office/officeart/2005/8/layout/radial1"/>
    <dgm:cxn modelId="{934723CC-39C9-4104-937C-ACCBAA610BBF}" type="presOf" srcId="{463F1CE3-8894-4102-8892-68771D902CE9}" destId="{97528DAF-4488-458D-BAB1-A4CF9C2E6843}" srcOrd="0" destOrd="0" presId="urn:microsoft.com/office/officeart/2005/8/layout/radial1"/>
    <dgm:cxn modelId="{7BEDEDDE-4DCA-4394-84D1-07FB6A544FA2}" type="presOf" srcId="{7583EC69-5C70-4EF8-A37F-37E9FA7579B3}" destId="{5402F721-F65C-47BE-A698-F7C7A0B41463}" srcOrd="0" destOrd="0" presId="urn:microsoft.com/office/officeart/2005/8/layout/radial1"/>
    <dgm:cxn modelId="{FE5F512B-12AA-4D21-ACCF-AF05645F4BA3}" type="presOf" srcId="{6F7167A1-59C7-4642-A754-86D310EA9D5D}" destId="{08AB9409-3C3D-4E36-8B9F-D36D126EED4B}" srcOrd="0" destOrd="0" presId="urn:microsoft.com/office/officeart/2005/8/layout/radial1"/>
    <dgm:cxn modelId="{9E055F1D-FC0B-4300-A4EE-F396B002C632}" type="presOf" srcId="{5B0C69C3-05F8-4CB7-B623-F31A6E21A14E}" destId="{AD416420-2B0A-41F7-A8FB-A55EC4CD0D05}" srcOrd="0" destOrd="0" presId="urn:microsoft.com/office/officeart/2005/8/layout/radial1"/>
    <dgm:cxn modelId="{CFA05EF5-8549-438F-AFEB-1606CB21D16C}" type="presOf" srcId="{1FDF61D3-B890-415F-AC48-2520AE0A5101}" destId="{D59F6C44-BE19-43A5-8F63-582914CDA84A}" srcOrd="1" destOrd="0" presId="urn:microsoft.com/office/officeart/2005/8/layout/radial1"/>
    <dgm:cxn modelId="{5FC4EA76-2362-4784-8819-681A63BB6772}" type="presOf" srcId="{49482BC4-6AEC-4FB6-AB64-AA72C8EB8BC5}" destId="{0BED6647-3E93-41C3-BA0B-3B5E0F7DFCE8}" srcOrd="0" destOrd="0" presId="urn:microsoft.com/office/officeart/2005/8/layout/radial1"/>
    <dgm:cxn modelId="{E50B14BB-8485-454B-8FD5-0A0B1F3057EC}" type="presOf" srcId="{07850C89-2040-43FC-88C8-4F09C2A4B517}" destId="{EB153348-F34F-4F96-8A75-A00D01A7D2F6}" srcOrd="1" destOrd="0" presId="urn:microsoft.com/office/officeart/2005/8/layout/radial1"/>
    <dgm:cxn modelId="{9983CB3F-67F3-4721-929D-987709275FCD}" type="presOf" srcId="{17BCC5EC-4737-462E-BFBC-1758E50E2AC5}" destId="{E6853E9D-3670-4B47-A0FA-DB4B1D4F467A}" srcOrd="0" destOrd="0" presId="urn:microsoft.com/office/officeart/2005/8/layout/radial1"/>
    <dgm:cxn modelId="{C41F867F-CD9A-4CBA-9509-6E5D98825BB8}" srcId="{463F1CE3-8894-4102-8892-68771D902CE9}" destId="{5B0C69C3-05F8-4CB7-B623-F31A6E21A14E}" srcOrd="2" destOrd="0" parTransId="{07850C89-2040-43FC-88C8-4F09C2A4B517}" sibTransId="{CC2AB484-B29F-4F73-8AB5-9C2E0D031ADC}"/>
    <dgm:cxn modelId="{956195A6-3266-4D18-8AA9-6417F7F52997}" srcId="{463F1CE3-8894-4102-8892-68771D902CE9}" destId="{5802A6CE-09DE-4BE6-9D5B-2521192EE404}" srcOrd="3" destOrd="0" parTransId="{6453BAF4-A69D-4AA0-A641-97B35CB8BEC2}" sibTransId="{0545004B-357B-487F-834A-D07473D5ED93}"/>
    <dgm:cxn modelId="{7A392E6F-DD02-48A8-9E3F-18A4EC3E1742}" type="presOf" srcId="{5C334AFB-112A-4C78-BB93-0375A2AB5F5B}" destId="{36055664-9AB4-4EC6-AF08-27AF194C076D}" srcOrd="0" destOrd="0" presId="urn:microsoft.com/office/officeart/2005/8/layout/radial1"/>
    <dgm:cxn modelId="{EB056551-D07A-4A5E-9673-E6C4BD68F4C5}" type="presOf" srcId="{5802A6CE-09DE-4BE6-9D5B-2521192EE404}" destId="{447F3AB1-AEAE-492F-A899-41D4A6DF8C72}" srcOrd="0" destOrd="0" presId="urn:microsoft.com/office/officeart/2005/8/layout/radial1"/>
    <dgm:cxn modelId="{EFA5D86A-D527-4F15-A0C2-6CC920413536}" srcId="{463F1CE3-8894-4102-8892-68771D902CE9}" destId="{43E83612-8204-4775-BE27-BE555A68A217}" srcOrd="0" destOrd="0" parTransId="{B6A9F065-EB39-4CD1-B30A-CC5F90BC0C97}" sibTransId="{37C8D9A3-96F5-41F4-97E9-F9FE5519C815}"/>
    <dgm:cxn modelId="{B1571381-A278-45FC-B76B-0E868EA289DF}" type="presOf" srcId="{B6A9F065-EB39-4CD1-B30A-CC5F90BC0C97}" destId="{71EE2295-35C2-4325-91F4-7BA6FA8CB799}" srcOrd="1" destOrd="0" presId="urn:microsoft.com/office/officeart/2005/8/layout/radial1"/>
    <dgm:cxn modelId="{884B2CBF-B3DD-418C-B045-E347460D68FC}" type="presOf" srcId="{A014A390-911B-4190-974D-1AFA49562820}" destId="{FAC02896-D147-4C33-B773-E8820AD11B5A}" srcOrd="1" destOrd="0" presId="urn:microsoft.com/office/officeart/2005/8/layout/radial1"/>
    <dgm:cxn modelId="{D35FB83C-0C41-4BE3-AD8C-42714F5DCCB5}" type="presOf" srcId="{A014A390-911B-4190-974D-1AFA49562820}" destId="{A8913411-6ACE-4C22-93F7-74B79B387D8B}" srcOrd="0" destOrd="0" presId="urn:microsoft.com/office/officeart/2005/8/layout/radial1"/>
    <dgm:cxn modelId="{AC2E84E8-2603-4492-87FD-750736D67C1C}" srcId="{463F1CE3-8894-4102-8892-68771D902CE9}" destId="{7583EC69-5C70-4EF8-A37F-37E9FA7579B3}" srcOrd="1" destOrd="0" parTransId="{1FDF61D3-B890-415F-AC48-2520AE0A5101}" sibTransId="{395AA19F-55F5-41C7-81EB-9E2E6F115197}"/>
    <dgm:cxn modelId="{84EF0887-5ECD-4D82-84AF-279CB10F2A33}" type="presOf" srcId="{43E83612-8204-4775-BE27-BE555A68A217}" destId="{1AAE9216-1DAF-417F-B075-D3CAEE7BDB66}" srcOrd="0" destOrd="0" presId="urn:microsoft.com/office/officeart/2005/8/layout/radial1"/>
    <dgm:cxn modelId="{4681F4A3-4E74-4667-9492-FA3A03D7F0E2}" type="presOf" srcId="{6453BAF4-A69D-4AA0-A641-97B35CB8BEC2}" destId="{0EF43AC4-7546-4296-906D-93E0BEC51C95}" srcOrd="0" destOrd="0" presId="urn:microsoft.com/office/officeart/2005/8/layout/radial1"/>
    <dgm:cxn modelId="{A4BDD1E3-FE9A-43EA-AA70-3551A029996D}" srcId="{463F1CE3-8894-4102-8892-68771D902CE9}" destId="{7B5C65BC-280C-40E3-AE66-E75B016407DC}" srcOrd="4" destOrd="0" parTransId="{5C334AFB-112A-4C78-BB93-0375A2AB5F5B}" sibTransId="{10D92DC5-070A-46B9-A4DD-0109E847943B}"/>
    <dgm:cxn modelId="{DCDDA3D3-5A09-4FC6-BBF9-566FADC33BDA}" type="presOf" srcId="{7A5EA028-80D5-453F-8140-D3AD1DCA53B3}" destId="{C5DC6D49-BA29-4979-B26F-976D9E29ED34}" srcOrd="1" destOrd="0" presId="urn:microsoft.com/office/officeart/2005/8/layout/radial1"/>
    <dgm:cxn modelId="{81D406CB-0BD6-4180-A3AB-642CDEED689B}" srcId="{49482BC4-6AEC-4FB6-AB64-AA72C8EB8BC5}" destId="{463F1CE3-8894-4102-8892-68771D902CE9}" srcOrd="0" destOrd="0" parTransId="{9C58429B-6D84-433C-B5A5-C60283A9BC23}" sibTransId="{145CDD0B-EAD4-4FBB-8AD3-118F0AED8B80}"/>
    <dgm:cxn modelId="{9CE9C869-BD17-4ED2-89EC-2387F83F9C86}" type="presOf" srcId="{07850C89-2040-43FC-88C8-4F09C2A4B517}" destId="{4BA3453F-F38F-446D-AD06-F2BF18702C15}" srcOrd="0" destOrd="0" presId="urn:microsoft.com/office/officeart/2005/8/layout/radial1"/>
    <dgm:cxn modelId="{1D5B3DF3-1C7E-460D-BD04-4E3B9915873D}" srcId="{463F1CE3-8894-4102-8892-68771D902CE9}" destId="{17BCC5EC-4737-462E-BFBC-1758E50E2AC5}" srcOrd="6" destOrd="0" parTransId="{A014A390-911B-4190-974D-1AFA49562820}" sibTransId="{3F778AA9-23BE-4549-BC61-E0708CDD604E}"/>
    <dgm:cxn modelId="{ED2C7648-97C8-4F1F-B099-D4CEDDD478AC}" type="presOf" srcId="{7B5C65BC-280C-40E3-AE66-E75B016407DC}" destId="{CAC9445F-EAF6-4BD9-A83A-A0CA49A029CF}" srcOrd="0" destOrd="0" presId="urn:microsoft.com/office/officeart/2005/8/layout/radial1"/>
    <dgm:cxn modelId="{C7613CD3-715C-419C-83FA-1369027091C7}" type="presOf" srcId="{5C334AFB-112A-4C78-BB93-0375A2AB5F5B}" destId="{C4F32D79-D390-4EBC-8479-58E3D77317EC}" srcOrd="1" destOrd="0" presId="urn:microsoft.com/office/officeart/2005/8/layout/radial1"/>
    <dgm:cxn modelId="{ED3B98BD-5CC6-4F20-A4BF-26EE946F3529}" type="presParOf" srcId="{0BED6647-3E93-41C3-BA0B-3B5E0F7DFCE8}" destId="{97528DAF-4488-458D-BAB1-A4CF9C2E6843}" srcOrd="0" destOrd="0" presId="urn:microsoft.com/office/officeart/2005/8/layout/radial1"/>
    <dgm:cxn modelId="{AFC1881E-8308-4417-B141-D3C2F7A8E362}" type="presParOf" srcId="{0BED6647-3E93-41C3-BA0B-3B5E0F7DFCE8}" destId="{990E7048-EBD6-4A98-A753-ECCE52B084F3}" srcOrd="1" destOrd="0" presId="urn:microsoft.com/office/officeart/2005/8/layout/radial1"/>
    <dgm:cxn modelId="{B5D571F5-ABB6-438D-8D65-5A4D2537C8E7}" type="presParOf" srcId="{990E7048-EBD6-4A98-A753-ECCE52B084F3}" destId="{71EE2295-35C2-4325-91F4-7BA6FA8CB799}" srcOrd="0" destOrd="0" presId="urn:microsoft.com/office/officeart/2005/8/layout/radial1"/>
    <dgm:cxn modelId="{5EE55E02-DC0E-4DB7-9633-6396C7CD5FD3}" type="presParOf" srcId="{0BED6647-3E93-41C3-BA0B-3B5E0F7DFCE8}" destId="{1AAE9216-1DAF-417F-B075-D3CAEE7BDB66}" srcOrd="2" destOrd="0" presId="urn:microsoft.com/office/officeart/2005/8/layout/radial1"/>
    <dgm:cxn modelId="{C7C6C5EB-CEDA-4458-8276-34891180E83E}" type="presParOf" srcId="{0BED6647-3E93-41C3-BA0B-3B5E0F7DFCE8}" destId="{6C0B3214-D720-4AD7-80A4-4C65E3316B6A}" srcOrd="3" destOrd="0" presId="urn:microsoft.com/office/officeart/2005/8/layout/radial1"/>
    <dgm:cxn modelId="{8AB6D540-5821-4910-B3ED-381DDF68C1AD}" type="presParOf" srcId="{6C0B3214-D720-4AD7-80A4-4C65E3316B6A}" destId="{D59F6C44-BE19-43A5-8F63-582914CDA84A}" srcOrd="0" destOrd="0" presId="urn:microsoft.com/office/officeart/2005/8/layout/radial1"/>
    <dgm:cxn modelId="{7E2AEB8E-6B83-49EE-93AF-C949D67EA326}" type="presParOf" srcId="{0BED6647-3E93-41C3-BA0B-3B5E0F7DFCE8}" destId="{5402F721-F65C-47BE-A698-F7C7A0B41463}" srcOrd="4" destOrd="0" presId="urn:microsoft.com/office/officeart/2005/8/layout/radial1"/>
    <dgm:cxn modelId="{8A1CB3B5-3C01-4FF6-9110-B867D46A41B7}" type="presParOf" srcId="{0BED6647-3E93-41C3-BA0B-3B5E0F7DFCE8}" destId="{4BA3453F-F38F-446D-AD06-F2BF18702C15}" srcOrd="5" destOrd="0" presId="urn:microsoft.com/office/officeart/2005/8/layout/radial1"/>
    <dgm:cxn modelId="{3BC8C151-62CA-4547-BA41-3708C95100B1}" type="presParOf" srcId="{4BA3453F-F38F-446D-AD06-F2BF18702C15}" destId="{EB153348-F34F-4F96-8A75-A00D01A7D2F6}" srcOrd="0" destOrd="0" presId="urn:microsoft.com/office/officeart/2005/8/layout/radial1"/>
    <dgm:cxn modelId="{54ABF4B8-594D-41A0-A3F1-04DBF13E61FB}" type="presParOf" srcId="{0BED6647-3E93-41C3-BA0B-3B5E0F7DFCE8}" destId="{AD416420-2B0A-41F7-A8FB-A55EC4CD0D05}" srcOrd="6" destOrd="0" presId="urn:microsoft.com/office/officeart/2005/8/layout/radial1"/>
    <dgm:cxn modelId="{072DD095-3776-432F-A880-8A3CAC84D245}" type="presParOf" srcId="{0BED6647-3E93-41C3-BA0B-3B5E0F7DFCE8}" destId="{0EF43AC4-7546-4296-906D-93E0BEC51C95}" srcOrd="7" destOrd="0" presId="urn:microsoft.com/office/officeart/2005/8/layout/radial1"/>
    <dgm:cxn modelId="{8FAB4FA3-6CF2-4DDA-B596-BE08899CD11F}" type="presParOf" srcId="{0EF43AC4-7546-4296-906D-93E0BEC51C95}" destId="{2C6F6496-585E-43AE-B89C-D5046E47BAAC}" srcOrd="0" destOrd="0" presId="urn:microsoft.com/office/officeart/2005/8/layout/radial1"/>
    <dgm:cxn modelId="{FB6043A7-C7ED-4E2E-84D7-A1EF2B1DDA89}" type="presParOf" srcId="{0BED6647-3E93-41C3-BA0B-3B5E0F7DFCE8}" destId="{447F3AB1-AEAE-492F-A899-41D4A6DF8C72}" srcOrd="8" destOrd="0" presId="urn:microsoft.com/office/officeart/2005/8/layout/radial1"/>
    <dgm:cxn modelId="{218029BA-2427-4DEB-8BE1-B478D972F026}" type="presParOf" srcId="{0BED6647-3E93-41C3-BA0B-3B5E0F7DFCE8}" destId="{36055664-9AB4-4EC6-AF08-27AF194C076D}" srcOrd="9" destOrd="0" presId="urn:microsoft.com/office/officeart/2005/8/layout/radial1"/>
    <dgm:cxn modelId="{24A8AA14-6DD0-4C75-AEB6-D89768A37F11}" type="presParOf" srcId="{36055664-9AB4-4EC6-AF08-27AF194C076D}" destId="{C4F32D79-D390-4EBC-8479-58E3D77317EC}" srcOrd="0" destOrd="0" presId="urn:microsoft.com/office/officeart/2005/8/layout/radial1"/>
    <dgm:cxn modelId="{B1FB94B8-0052-4240-998F-FD4B78B18F73}" type="presParOf" srcId="{0BED6647-3E93-41C3-BA0B-3B5E0F7DFCE8}" destId="{CAC9445F-EAF6-4BD9-A83A-A0CA49A029CF}" srcOrd="10" destOrd="0" presId="urn:microsoft.com/office/officeart/2005/8/layout/radial1"/>
    <dgm:cxn modelId="{40014306-2780-48FD-AC8D-4BD9611FF7A9}" type="presParOf" srcId="{0BED6647-3E93-41C3-BA0B-3B5E0F7DFCE8}" destId="{EE30333B-3178-48C4-9D25-482C92054334}" srcOrd="11" destOrd="0" presId="urn:microsoft.com/office/officeart/2005/8/layout/radial1"/>
    <dgm:cxn modelId="{4D905877-94F2-44FC-BCF8-CA9285A59D43}" type="presParOf" srcId="{EE30333B-3178-48C4-9D25-482C92054334}" destId="{C5DC6D49-BA29-4979-B26F-976D9E29ED34}" srcOrd="0" destOrd="0" presId="urn:microsoft.com/office/officeart/2005/8/layout/radial1"/>
    <dgm:cxn modelId="{86A2D915-61B4-4253-92A3-315510DE57CD}" type="presParOf" srcId="{0BED6647-3E93-41C3-BA0B-3B5E0F7DFCE8}" destId="{08AB9409-3C3D-4E36-8B9F-D36D126EED4B}" srcOrd="12" destOrd="0" presId="urn:microsoft.com/office/officeart/2005/8/layout/radial1"/>
    <dgm:cxn modelId="{39EBE8DE-D47D-451F-8B6B-E0A5CBED0789}" type="presParOf" srcId="{0BED6647-3E93-41C3-BA0B-3B5E0F7DFCE8}" destId="{A8913411-6ACE-4C22-93F7-74B79B387D8B}" srcOrd="13" destOrd="0" presId="urn:microsoft.com/office/officeart/2005/8/layout/radial1"/>
    <dgm:cxn modelId="{497AF3DB-153F-4F3F-90D8-7511DFE00F48}" type="presParOf" srcId="{A8913411-6ACE-4C22-93F7-74B79B387D8B}" destId="{FAC02896-D147-4C33-B773-E8820AD11B5A}" srcOrd="0" destOrd="0" presId="urn:microsoft.com/office/officeart/2005/8/layout/radial1"/>
    <dgm:cxn modelId="{06A92ADD-3317-428E-8C21-A352AAFB32BC}" type="presParOf" srcId="{0BED6647-3E93-41C3-BA0B-3B5E0F7DFCE8}" destId="{E6853E9D-3670-4B47-A0FA-DB4B1D4F467A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345A2-A22A-4FBE-B29D-6F28D85547EC}">
      <dsp:nvSpPr>
        <dsp:cNvPr id="0" name=""/>
        <dsp:cNvSpPr/>
      </dsp:nvSpPr>
      <dsp:spPr>
        <a:xfrm>
          <a:off x="3428984" y="2099264"/>
          <a:ext cx="1336172" cy="12909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TRANSFEENCIA TECNOLÓGICA</a:t>
          </a:r>
          <a:endParaRPr lang="es-ES" sz="1000" kern="1200" dirty="0"/>
        </a:p>
      </dsp:txBody>
      <dsp:txXfrm>
        <a:off x="3624662" y="2288325"/>
        <a:ext cx="944816" cy="912866"/>
      </dsp:txXfrm>
    </dsp:sp>
    <dsp:sp modelId="{46FA5766-A4F7-48F6-BDF2-51F0768B2099}">
      <dsp:nvSpPr>
        <dsp:cNvPr id="0" name=""/>
        <dsp:cNvSpPr/>
      </dsp:nvSpPr>
      <dsp:spPr>
        <a:xfrm rot="16200000">
          <a:off x="3831933" y="1444823"/>
          <a:ext cx="530274" cy="338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3882690" y="1563256"/>
        <a:ext cx="428760" cy="203027"/>
      </dsp:txXfrm>
    </dsp:sp>
    <dsp:sp modelId="{EC8D3BAF-5DEC-437D-A285-1DC8B5CAFC2A}">
      <dsp:nvSpPr>
        <dsp:cNvPr id="0" name=""/>
        <dsp:cNvSpPr/>
      </dsp:nvSpPr>
      <dsp:spPr>
        <a:xfrm>
          <a:off x="3655538" y="225671"/>
          <a:ext cx="883064" cy="8730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DEFINICIÓN</a:t>
          </a:r>
          <a:endParaRPr lang="es-ES" sz="900" kern="1200" dirty="0"/>
        </a:p>
      </dsp:txBody>
      <dsp:txXfrm>
        <a:off x="3784860" y="353530"/>
        <a:ext cx="624420" cy="617357"/>
      </dsp:txXfrm>
    </dsp:sp>
    <dsp:sp modelId="{D507D872-0B69-41D7-8AD3-3CA369848032}">
      <dsp:nvSpPr>
        <dsp:cNvPr id="0" name=""/>
        <dsp:cNvSpPr/>
      </dsp:nvSpPr>
      <dsp:spPr>
        <a:xfrm rot="18372677">
          <a:off x="4510812" y="1541208"/>
          <a:ext cx="687215" cy="338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531584" y="1649837"/>
        <a:ext cx="585701" cy="203027"/>
      </dsp:txXfrm>
    </dsp:sp>
    <dsp:sp modelId="{54B3E28B-B3D7-46F9-A744-7CF01AC13C76}">
      <dsp:nvSpPr>
        <dsp:cNvPr id="0" name=""/>
        <dsp:cNvSpPr/>
      </dsp:nvSpPr>
      <dsp:spPr>
        <a:xfrm>
          <a:off x="5052452" y="512648"/>
          <a:ext cx="835748" cy="7131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CONVENIOS </a:t>
          </a:r>
          <a:endParaRPr lang="es-ES" sz="900" kern="1200" dirty="0"/>
        </a:p>
      </dsp:txBody>
      <dsp:txXfrm>
        <a:off x="5174844" y="617084"/>
        <a:ext cx="590964" cy="504263"/>
      </dsp:txXfrm>
    </dsp:sp>
    <dsp:sp modelId="{E5C2C90F-C901-4236-8D39-49E50F504251}">
      <dsp:nvSpPr>
        <dsp:cNvPr id="0" name=""/>
        <dsp:cNvSpPr/>
      </dsp:nvSpPr>
      <dsp:spPr>
        <a:xfrm rot="20464785">
          <a:off x="4906668" y="2213711"/>
          <a:ext cx="492165" cy="338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909410" y="2297845"/>
        <a:ext cx="390651" cy="203027"/>
      </dsp:txXfrm>
    </dsp:sp>
    <dsp:sp modelId="{F228358D-CE7C-42C5-96DA-4FA88A65E89C}">
      <dsp:nvSpPr>
        <dsp:cNvPr id="0" name=""/>
        <dsp:cNvSpPr/>
      </dsp:nvSpPr>
      <dsp:spPr>
        <a:xfrm>
          <a:off x="5590772" y="1626865"/>
          <a:ext cx="774213" cy="9464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OBJETIVO GENERAL </a:t>
          </a:r>
          <a:endParaRPr lang="es-ES" sz="900" kern="1200" dirty="0"/>
        </a:p>
      </dsp:txBody>
      <dsp:txXfrm>
        <a:off x="5704153" y="1765464"/>
        <a:ext cx="547451" cy="669213"/>
      </dsp:txXfrm>
    </dsp:sp>
    <dsp:sp modelId="{B0A8FEE6-D0DD-441D-B2DD-D578BDB9396C}">
      <dsp:nvSpPr>
        <dsp:cNvPr id="0" name=""/>
        <dsp:cNvSpPr/>
      </dsp:nvSpPr>
      <dsp:spPr>
        <a:xfrm rot="1515159">
          <a:off x="4741653" y="3116735"/>
          <a:ext cx="349456" cy="338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746504" y="3162758"/>
        <a:ext cx="247942" cy="203027"/>
      </dsp:txXfrm>
    </dsp:sp>
    <dsp:sp modelId="{8A8B3B62-F20F-4D59-90F8-6485904B134E}">
      <dsp:nvSpPr>
        <dsp:cNvPr id="0" name=""/>
        <dsp:cNvSpPr/>
      </dsp:nvSpPr>
      <dsp:spPr>
        <a:xfrm>
          <a:off x="5227704" y="3104828"/>
          <a:ext cx="993210" cy="814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OBJETIVOS ESPECIFICOS.</a:t>
          </a:r>
          <a:endParaRPr lang="es-ES" sz="900" kern="1200" dirty="0"/>
        </a:p>
      </dsp:txBody>
      <dsp:txXfrm>
        <a:off x="5373156" y="3224176"/>
        <a:ext cx="702306" cy="576261"/>
      </dsp:txXfrm>
    </dsp:sp>
    <dsp:sp modelId="{61CBBC47-EBC8-4F8B-B215-E6325BB098B4}">
      <dsp:nvSpPr>
        <dsp:cNvPr id="0" name=""/>
        <dsp:cNvSpPr/>
      </dsp:nvSpPr>
      <dsp:spPr>
        <a:xfrm rot="5400000">
          <a:off x="3813157" y="3740677"/>
          <a:ext cx="567825" cy="338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3863914" y="3757596"/>
        <a:ext cx="466311" cy="203027"/>
      </dsp:txXfrm>
    </dsp:sp>
    <dsp:sp modelId="{8F0EE753-807F-4DCB-892E-C905A1692BDB}">
      <dsp:nvSpPr>
        <dsp:cNvPr id="0" name=""/>
        <dsp:cNvSpPr/>
      </dsp:nvSpPr>
      <dsp:spPr>
        <a:xfrm>
          <a:off x="3710894" y="4461621"/>
          <a:ext cx="772351" cy="7313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MODELO  LINEAL</a:t>
          </a:r>
          <a:endParaRPr lang="es-ES" sz="900" kern="1200" dirty="0"/>
        </a:p>
      </dsp:txBody>
      <dsp:txXfrm>
        <a:off x="3824002" y="4568728"/>
        <a:ext cx="546135" cy="517159"/>
      </dsp:txXfrm>
    </dsp:sp>
    <dsp:sp modelId="{0F96B7DC-730F-4AA3-A6B7-3FA470F2DBCE}">
      <dsp:nvSpPr>
        <dsp:cNvPr id="0" name=""/>
        <dsp:cNvSpPr/>
      </dsp:nvSpPr>
      <dsp:spPr>
        <a:xfrm rot="8100000">
          <a:off x="3047373" y="3370057"/>
          <a:ext cx="510415" cy="338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 rot="10800000">
        <a:off x="3134021" y="3401842"/>
        <a:ext cx="408901" cy="203027"/>
      </dsp:txXfrm>
    </dsp:sp>
    <dsp:sp modelId="{D991D5BF-9E07-4936-ABBF-3EC3B7E60B5C}">
      <dsp:nvSpPr>
        <dsp:cNvPr id="0" name=""/>
        <dsp:cNvSpPr/>
      </dsp:nvSpPr>
      <dsp:spPr>
        <a:xfrm>
          <a:off x="2167248" y="3748349"/>
          <a:ext cx="914472" cy="937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MODELO DINÁMICO</a:t>
          </a:r>
          <a:endParaRPr lang="es-ES" sz="900" kern="1200" dirty="0"/>
        </a:p>
      </dsp:txBody>
      <dsp:txXfrm>
        <a:off x="2301169" y="3885714"/>
        <a:ext cx="646630" cy="663259"/>
      </dsp:txXfrm>
    </dsp:sp>
    <dsp:sp modelId="{BC508081-410F-45DA-AC95-2EAC2C7B8898}">
      <dsp:nvSpPr>
        <dsp:cNvPr id="0" name=""/>
        <dsp:cNvSpPr/>
      </dsp:nvSpPr>
      <dsp:spPr>
        <a:xfrm rot="10247445">
          <a:off x="2878432" y="2740811"/>
          <a:ext cx="398891" cy="338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 rot="10800000">
        <a:off x="2979292" y="2800364"/>
        <a:ext cx="297377" cy="203027"/>
      </dsp:txXfrm>
    </dsp:sp>
    <dsp:sp modelId="{E2AEFED0-BC61-49C5-B8CD-058E95FE9813}">
      <dsp:nvSpPr>
        <dsp:cNvPr id="0" name=""/>
        <dsp:cNvSpPr/>
      </dsp:nvSpPr>
      <dsp:spPr>
        <a:xfrm>
          <a:off x="1794797" y="2598157"/>
          <a:ext cx="906494" cy="8927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MODELO TRIPLE HÉLICE</a:t>
          </a:r>
          <a:endParaRPr lang="es-ES" sz="900" kern="1200" dirty="0"/>
        </a:p>
      </dsp:txBody>
      <dsp:txXfrm>
        <a:off x="1927550" y="2728900"/>
        <a:ext cx="640988" cy="631283"/>
      </dsp:txXfrm>
    </dsp:sp>
    <dsp:sp modelId="{979B026D-ECE9-4672-B92D-252DD6B95187}">
      <dsp:nvSpPr>
        <dsp:cNvPr id="0" name=""/>
        <dsp:cNvSpPr/>
      </dsp:nvSpPr>
      <dsp:spPr>
        <a:xfrm rot="13500000">
          <a:off x="3054161" y="1784909"/>
          <a:ext cx="504498" cy="3383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 rot="10800000">
        <a:off x="3140809" y="1888476"/>
        <a:ext cx="402984" cy="203027"/>
      </dsp:txXfrm>
    </dsp:sp>
    <dsp:sp modelId="{A8B8FC0C-90CF-429A-8FC9-492E5315B500}">
      <dsp:nvSpPr>
        <dsp:cNvPr id="0" name=""/>
        <dsp:cNvSpPr/>
      </dsp:nvSpPr>
      <dsp:spPr>
        <a:xfrm>
          <a:off x="2163956" y="783078"/>
          <a:ext cx="921057" cy="978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MODELO CATCH</a:t>
          </a:r>
          <a:endParaRPr lang="es-ES" sz="900" kern="1200" dirty="0"/>
        </a:p>
      </dsp:txBody>
      <dsp:txXfrm>
        <a:off x="2298842" y="926331"/>
        <a:ext cx="651285" cy="691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28DAF-4488-458D-BAB1-A4CF9C2E6843}">
      <dsp:nvSpPr>
        <dsp:cNvPr id="0" name=""/>
        <dsp:cNvSpPr/>
      </dsp:nvSpPr>
      <dsp:spPr>
        <a:xfrm>
          <a:off x="4692997" y="1694677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TIMBRE ELECTRONICO</a:t>
          </a:r>
          <a:endParaRPr lang="es-ES" sz="1000" kern="1200" dirty="0"/>
        </a:p>
      </dsp:txBody>
      <dsp:txXfrm>
        <a:off x="4858424" y="1860104"/>
        <a:ext cx="798751" cy="798751"/>
      </dsp:txXfrm>
    </dsp:sp>
    <dsp:sp modelId="{990E7048-EBD6-4A98-A753-ECCE52B084F3}">
      <dsp:nvSpPr>
        <dsp:cNvPr id="0" name=""/>
        <dsp:cNvSpPr/>
      </dsp:nvSpPr>
      <dsp:spPr>
        <a:xfrm rot="16200000">
          <a:off x="4976289" y="1403499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243724" y="1399091"/>
        <a:ext cx="28151" cy="28151"/>
      </dsp:txXfrm>
    </dsp:sp>
    <dsp:sp modelId="{1AAE9216-1DAF-417F-B075-D3CAEE7BDB66}">
      <dsp:nvSpPr>
        <dsp:cNvPr id="0" name=""/>
        <dsp:cNvSpPr/>
      </dsp:nvSpPr>
      <dsp:spPr>
        <a:xfrm>
          <a:off x="4692997" y="2051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SELECCIÓN TECNOLÓGICA</a:t>
          </a:r>
          <a:endParaRPr lang="es-ES" sz="900" kern="1200" dirty="0"/>
        </a:p>
      </dsp:txBody>
      <dsp:txXfrm>
        <a:off x="4858424" y="167478"/>
        <a:ext cx="798751" cy="798751"/>
      </dsp:txXfrm>
    </dsp:sp>
    <dsp:sp modelId="{6C0B3214-D720-4AD7-80A4-4C65E3316B6A}">
      <dsp:nvSpPr>
        <dsp:cNvPr id="0" name=""/>
        <dsp:cNvSpPr/>
      </dsp:nvSpPr>
      <dsp:spPr>
        <a:xfrm rot="19285714">
          <a:off x="5637963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905398" y="1717737"/>
        <a:ext cx="28151" cy="28151"/>
      </dsp:txXfrm>
    </dsp:sp>
    <dsp:sp modelId="{5402F721-F65C-47BE-A698-F7C7A0B41463}">
      <dsp:nvSpPr>
        <dsp:cNvPr id="0" name=""/>
        <dsp:cNvSpPr/>
      </dsp:nvSpPr>
      <dsp:spPr>
        <a:xfrm>
          <a:off x="6016345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NEGOCIACIÓN</a:t>
          </a:r>
          <a:endParaRPr lang="es-ES" sz="900" kern="1200" dirty="0"/>
        </a:p>
      </dsp:txBody>
      <dsp:txXfrm>
        <a:off x="6181772" y="804769"/>
        <a:ext cx="798751" cy="798751"/>
      </dsp:txXfrm>
    </dsp:sp>
    <dsp:sp modelId="{4BA3453F-F38F-446D-AD06-F2BF18702C15}">
      <dsp:nvSpPr>
        <dsp:cNvPr id="0" name=""/>
        <dsp:cNvSpPr/>
      </dsp:nvSpPr>
      <dsp:spPr>
        <a:xfrm rot="802101">
          <a:off x="5800532" y="2438135"/>
          <a:ext cx="499411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499411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037753" y="2435317"/>
        <a:ext cx="24970" cy="24970"/>
      </dsp:txXfrm>
    </dsp:sp>
    <dsp:sp modelId="{AD416420-2B0A-41F7-A8FB-A55EC4CD0D05}">
      <dsp:nvSpPr>
        <dsp:cNvPr id="0" name=""/>
        <dsp:cNvSpPr/>
      </dsp:nvSpPr>
      <dsp:spPr>
        <a:xfrm>
          <a:off x="6277874" y="2071323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ABSORCIÓN -ASIMILACIÓN</a:t>
          </a:r>
          <a:endParaRPr lang="es-ES" sz="900" kern="1200" dirty="0"/>
        </a:p>
      </dsp:txBody>
      <dsp:txXfrm>
        <a:off x="6443301" y="2236750"/>
        <a:ext cx="798751" cy="798751"/>
      </dsp:txXfrm>
    </dsp:sp>
    <dsp:sp modelId="{0EF43AC4-7546-4296-906D-93E0BEC51C95}">
      <dsp:nvSpPr>
        <dsp:cNvPr id="0" name=""/>
        <dsp:cNvSpPr/>
      </dsp:nvSpPr>
      <dsp:spPr>
        <a:xfrm rot="3857143">
          <a:off x="5343491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610925" y="3007906"/>
        <a:ext cx="28151" cy="28151"/>
      </dsp:txXfrm>
    </dsp:sp>
    <dsp:sp modelId="{447F3AB1-AEAE-492F-A899-41D4A6DF8C72}">
      <dsp:nvSpPr>
        <dsp:cNvPr id="0" name=""/>
        <dsp:cNvSpPr/>
      </dsp:nvSpPr>
      <dsp:spPr>
        <a:xfrm>
          <a:off x="5427400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ADAPTACIÓN</a:t>
          </a:r>
          <a:endParaRPr lang="es-ES" sz="900" kern="1200" dirty="0"/>
        </a:p>
      </dsp:txBody>
      <dsp:txXfrm>
        <a:off x="5592827" y="3385107"/>
        <a:ext cx="798751" cy="798751"/>
      </dsp:txXfrm>
    </dsp:sp>
    <dsp:sp modelId="{36055664-9AB4-4EC6-AF08-27AF194C076D}">
      <dsp:nvSpPr>
        <dsp:cNvPr id="0" name=""/>
        <dsp:cNvSpPr/>
      </dsp:nvSpPr>
      <dsp:spPr>
        <a:xfrm rot="6942857">
          <a:off x="4609088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4876523" y="3007906"/>
        <a:ext cx="28151" cy="28151"/>
      </dsp:txXfrm>
    </dsp:sp>
    <dsp:sp modelId="{CAC9445F-EAF6-4BD9-A83A-A0CA49A029CF}">
      <dsp:nvSpPr>
        <dsp:cNvPr id="0" name=""/>
        <dsp:cNvSpPr/>
      </dsp:nvSpPr>
      <dsp:spPr>
        <a:xfrm>
          <a:off x="3958594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REPRODUCCIÓN</a:t>
          </a:r>
          <a:endParaRPr lang="es-ES" sz="900" kern="1200" dirty="0"/>
        </a:p>
      </dsp:txBody>
      <dsp:txXfrm>
        <a:off x="4124021" y="3385107"/>
        <a:ext cx="798751" cy="798751"/>
      </dsp:txXfrm>
    </dsp:sp>
    <dsp:sp modelId="{EE30333B-3178-48C4-9D25-482C92054334}">
      <dsp:nvSpPr>
        <dsp:cNvPr id="0" name=""/>
        <dsp:cNvSpPr/>
      </dsp:nvSpPr>
      <dsp:spPr>
        <a:xfrm rot="10028571">
          <a:off x="4151195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4418630" y="2433727"/>
        <a:ext cx="28151" cy="28151"/>
      </dsp:txXfrm>
    </dsp:sp>
    <dsp:sp modelId="{08AB9409-3C3D-4E36-8B9F-D36D126EED4B}">
      <dsp:nvSpPr>
        <dsp:cNvPr id="0" name=""/>
        <dsp:cNvSpPr/>
      </dsp:nvSpPr>
      <dsp:spPr>
        <a:xfrm>
          <a:off x="3042809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DIFUSIÓN</a:t>
          </a:r>
          <a:endParaRPr lang="es-ES" sz="900" kern="1200" dirty="0"/>
        </a:p>
      </dsp:txBody>
      <dsp:txXfrm>
        <a:off x="3208236" y="2236749"/>
        <a:ext cx="798751" cy="798751"/>
      </dsp:txXfrm>
    </dsp:sp>
    <dsp:sp modelId="{A8913411-6ACE-4C22-93F7-74B79B387D8B}">
      <dsp:nvSpPr>
        <dsp:cNvPr id="0" name=""/>
        <dsp:cNvSpPr/>
      </dsp:nvSpPr>
      <dsp:spPr>
        <a:xfrm rot="13114286">
          <a:off x="4314615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4582050" y="1717737"/>
        <a:ext cx="28151" cy="28151"/>
      </dsp:txXfrm>
    </dsp:sp>
    <dsp:sp modelId="{E6853E9D-3670-4B47-A0FA-DB4B1D4F467A}">
      <dsp:nvSpPr>
        <dsp:cNvPr id="0" name=""/>
        <dsp:cNvSpPr/>
      </dsp:nvSpPr>
      <dsp:spPr>
        <a:xfrm>
          <a:off x="3369649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MEJORAS</a:t>
          </a:r>
          <a:endParaRPr lang="es-ES" sz="900" kern="1200" dirty="0"/>
        </a:p>
      </dsp:txBody>
      <dsp:txXfrm>
        <a:off x="3535076" y="804769"/>
        <a:ext cx="798751" cy="798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28DAF-4488-458D-BAB1-A4CF9C2E6843}">
      <dsp:nvSpPr>
        <dsp:cNvPr id="0" name=""/>
        <dsp:cNvSpPr/>
      </dsp:nvSpPr>
      <dsp:spPr>
        <a:xfrm>
          <a:off x="4692997" y="1694677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TIMBRE ELECTRONICO</a:t>
          </a:r>
          <a:endParaRPr lang="es-ES" sz="1000" kern="1200" dirty="0"/>
        </a:p>
      </dsp:txBody>
      <dsp:txXfrm>
        <a:off x="4858424" y="1860104"/>
        <a:ext cx="798751" cy="798751"/>
      </dsp:txXfrm>
    </dsp:sp>
    <dsp:sp modelId="{990E7048-EBD6-4A98-A753-ECCE52B084F3}">
      <dsp:nvSpPr>
        <dsp:cNvPr id="0" name=""/>
        <dsp:cNvSpPr/>
      </dsp:nvSpPr>
      <dsp:spPr>
        <a:xfrm rot="16200000">
          <a:off x="4976289" y="1403499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243724" y="1399091"/>
        <a:ext cx="28151" cy="28151"/>
      </dsp:txXfrm>
    </dsp:sp>
    <dsp:sp modelId="{1AAE9216-1DAF-417F-B075-D3CAEE7BDB66}">
      <dsp:nvSpPr>
        <dsp:cNvPr id="0" name=""/>
        <dsp:cNvSpPr/>
      </dsp:nvSpPr>
      <dsp:spPr>
        <a:xfrm>
          <a:off x="4692997" y="2051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SELECCIÓN TECNOLÓGICA</a:t>
          </a:r>
          <a:endParaRPr lang="es-ES" sz="900" kern="1200" dirty="0"/>
        </a:p>
      </dsp:txBody>
      <dsp:txXfrm>
        <a:off x="4858424" y="167478"/>
        <a:ext cx="798751" cy="798751"/>
      </dsp:txXfrm>
    </dsp:sp>
    <dsp:sp modelId="{6C0B3214-D720-4AD7-80A4-4C65E3316B6A}">
      <dsp:nvSpPr>
        <dsp:cNvPr id="0" name=""/>
        <dsp:cNvSpPr/>
      </dsp:nvSpPr>
      <dsp:spPr>
        <a:xfrm rot="19285714">
          <a:off x="5637963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905398" y="1717737"/>
        <a:ext cx="28151" cy="28151"/>
      </dsp:txXfrm>
    </dsp:sp>
    <dsp:sp modelId="{5402F721-F65C-47BE-A698-F7C7A0B41463}">
      <dsp:nvSpPr>
        <dsp:cNvPr id="0" name=""/>
        <dsp:cNvSpPr/>
      </dsp:nvSpPr>
      <dsp:spPr>
        <a:xfrm>
          <a:off x="6016345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NEGOCIACIÓN</a:t>
          </a:r>
          <a:endParaRPr lang="es-ES" sz="900" kern="1200" dirty="0"/>
        </a:p>
      </dsp:txBody>
      <dsp:txXfrm>
        <a:off x="6181772" y="804769"/>
        <a:ext cx="798751" cy="798751"/>
      </dsp:txXfrm>
    </dsp:sp>
    <dsp:sp modelId="{4BA3453F-F38F-446D-AD06-F2BF18702C15}">
      <dsp:nvSpPr>
        <dsp:cNvPr id="0" name=""/>
        <dsp:cNvSpPr/>
      </dsp:nvSpPr>
      <dsp:spPr>
        <a:xfrm rot="802101">
          <a:off x="5800532" y="2438135"/>
          <a:ext cx="499411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499411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037753" y="2435317"/>
        <a:ext cx="24970" cy="24970"/>
      </dsp:txXfrm>
    </dsp:sp>
    <dsp:sp modelId="{AD416420-2B0A-41F7-A8FB-A55EC4CD0D05}">
      <dsp:nvSpPr>
        <dsp:cNvPr id="0" name=""/>
        <dsp:cNvSpPr/>
      </dsp:nvSpPr>
      <dsp:spPr>
        <a:xfrm>
          <a:off x="6277874" y="2071323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ABSORCIÓN -ASIMILACIÓN</a:t>
          </a:r>
          <a:endParaRPr lang="es-ES" sz="900" kern="1200" dirty="0"/>
        </a:p>
      </dsp:txBody>
      <dsp:txXfrm>
        <a:off x="6443301" y="2236750"/>
        <a:ext cx="798751" cy="798751"/>
      </dsp:txXfrm>
    </dsp:sp>
    <dsp:sp modelId="{0EF43AC4-7546-4296-906D-93E0BEC51C95}">
      <dsp:nvSpPr>
        <dsp:cNvPr id="0" name=""/>
        <dsp:cNvSpPr/>
      </dsp:nvSpPr>
      <dsp:spPr>
        <a:xfrm rot="3857143">
          <a:off x="5343491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610925" y="3007906"/>
        <a:ext cx="28151" cy="28151"/>
      </dsp:txXfrm>
    </dsp:sp>
    <dsp:sp modelId="{447F3AB1-AEAE-492F-A899-41D4A6DF8C72}">
      <dsp:nvSpPr>
        <dsp:cNvPr id="0" name=""/>
        <dsp:cNvSpPr/>
      </dsp:nvSpPr>
      <dsp:spPr>
        <a:xfrm>
          <a:off x="5427400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ADAPTACIÓN</a:t>
          </a:r>
          <a:endParaRPr lang="es-ES" sz="900" kern="1200" dirty="0"/>
        </a:p>
      </dsp:txBody>
      <dsp:txXfrm>
        <a:off x="5592827" y="3385107"/>
        <a:ext cx="798751" cy="798751"/>
      </dsp:txXfrm>
    </dsp:sp>
    <dsp:sp modelId="{36055664-9AB4-4EC6-AF08-27AF194C076D}">
      <dsp:nvSpPr>
        <dsp:cNvPr id="0" name=""/>
        <dsp:cNvSpPr/>
      </dsp:nvSpPr>
      <dsp:spPr>
        <a:xfrm rot="6942857">
          <a:off x="4609088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4876523" y="3007906"/>
        <a:ext cx="28151" cy="28151"/>
      </dsp:txXfrm>
    </dsp:sp>
    <dsp:sp modelId="{CAC9445F-EAF6-4BD9-A83A-A0CA49A029CF}">
      <dsp:nvSpPr>
        <dsp:cNvPr id="0" name=""/>
        <dsp:cNvSpPr/>
      </dsp:nvSpPr>
      <dsp:spPr>
        <a:xfrm>
          <a:off x="3958594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REPRODUCCIÓN</a:t>
          </a:r>
          <a:endParaRPr lang="es-ES" sz="900" kern="1200" dirty="0"/>
        </a:p>
      </dsp:txBody>
      <dsp:txXfrm>
        <a:off x="4124021" y="3385107"/>
        <a:ext cx="798751" cy="798751"/>
      </dsp:txXfrm>
    </dsp:sp>
    <dsp:sp modelId="{EE30333B-3178-48C4-9D25-482C92054334}">
      <dsp:nvSpPr>
        <dsp:cNvPr id="0" name=""/>
        <dsp:cNvSpPr/>
      </dsp:nvSpPr>
      <dsp:spPr>
        <a:xfrm rot="10028571">
          <a:off x="4151195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4418630" y="2433727"/>
        <a:ext cx="28151" cy="28151"/>
      </dsp:txXfrm>
    </dsp:sp>
    <dsp:sp modelId="{08AB9409-3C3D-4E36-8B9F-D36D126EED4B}">
      <dsp:nvSpPr>
        <dsp:cNvPr id="0" name=""/>
        <dsp:cNvSpPr/>
      </dsp:nvSpPr>
      <dsp:spPr>
        <a:xfrm>
          <a:off x="3042809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DIFUSIÓN</a:t>
          </a:r>
          <a:endParaRPr lang="es-ES" sz="900" kern="1200" dirty="0"/>
        </a:p>
      </dsp:txBody>
      <dsp:txXfrm>
        <a:off x="3208236" y="2236749"/>
        <a:ext cx="798751" cy="798751"/>
      </dsp:txXfrm>
    </dsp:sp>
    <dsp:sp modelId="{A8913411-6ACE-4C22-93F7-74B79B387D8B}">
      <dsp:nvSpPr>
        <dsp:cNvPr id="0" name=""/>
        <dsp:cNvSpPr/>
      </dsp:nvSpPr>
      <dsp:spPr>
        <a:xfrm rot="13114286">
          <a:off x="4314615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4582050" y="1717737"/>
        <a:ext cx="28151" cy="28151"/>
      </dsp:txXfrm>
    </dsp:sp>
    <dsp:sp modelId="{E6853E9D-3670-4B47-A0FA-DB4B1D4F467A}">
      <dsp:nvSpPr>
        <dsp:cNvPr id="0" name=""/>
        <dsp:cNvSpPr/>
      </dsp:nvSpPr>
      <dsp:spPr>
        <a:xfrm>
          <a:off x="3369649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MEJORAS</a:t>
          </a:r>
          <a:endParaRPr lang="es-ES" sz="900" kern="1200" dirty="0"/>
        </a:p>
      </dsp:txBody>
      <dsp:txXfrm>
        <a:off x="3535076" y="804769"/>
        <a:ext cx="798751" cy="798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62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72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767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159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784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34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604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49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923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935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63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24569-7F7B-4B12-A26A-0B87E19B4502}" type="datetimeFigureOut">
              <a:rPr lang="es-CO" smtClean="0"/>
              <a:t>16/07/2019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A61C4-0D69-4671-AF7D-666274B246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544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portada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92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6583" y="137200"/>
            <a:ext cx="9923417" cy="584948"/>
          </a:xfrm>
        </p:spPr>
        <p:txBody>
          <a:bodyPr>
            <a:normAutofit fontScale="90000"/>
          </a:bodyPr>
          <a:lstStyle/>
          <a:p>
            <a:r>
              <a:rPr lang="es-CO" sz="4000" dirty="0" smtClean="0"/>
              <a:t>MAPA MENTAL DE TRANFERENCIA TECNOLÓGICA</a:t>
            </a:r>
            <a:endParaRPr lang="es-CO" sz="40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16450627"/>
              </p:ext>
            </p:extLst>
          </p:nvPr>
        </p:nvGraphicFramePr>
        <p:xfrm>
          <a:off x="1134291" y="5754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7386882" y="643272"/>
            <a:ext cx="1758769" cy="7906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Flecha derecha 5"/>
          <p:cNvSpPr/>
          <p:nvPr/>
        </p:nvSpPr>
        <p:spPr>
          <a:xfrm>
            <a:off x="5707603" y="722971"/>
            <a:ext cx="1654102" cy="4374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redondeado 6"/>
          <p:cNvSpPr/>
          <p:nvPr/>
        </p:nvSpPr>
        <p:spPr>
          <a:xfrm>
            <a:off x="8211906" y="1744791"/>
            <a:ext cx="1557381" cy="7353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Flecha derecha 7"/>
          <p:cNvSpPr/>
          <p:nvPr/>
        </p:nvSpPr>
        <p:spPr>
          <a:xfrm rot="1346349">
            <a:off x="6978871" y="1541465"/>
            <a:ext cx="1287409" cy="661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redondeado 8"/>
          <p:cNvSpPr/>
          <p:nvPr/>
        </p:nvSpPr>
        <p:spPr>
          <a:xfrm>
            <a:off x="8522757" y="2918395"/>
            <a:ext cx="1637242" cy="8441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 derecha 9"/>
          <p:cNvSpPr/>
          <p:nvPr/>
        </p:nvSpPr>
        <p:spPr>
          <a:xfrm rot="1237293">
            <a:off x="7453475" y="2848053"/>
            <a:ext cx="1152495" cy="587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 redondeado 10"/>
          <p:cNvSpPr/>
          <p:nvPr/>
        </p:nvSpPr>
        <p:spPr>
          <a:xfrm rot="889069">
            <a:off x="8259819" y="4373915"/>
            <a:ext cx="1426692" cy="5602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 derecha 11"/>
          <p:cNvSpPr/>
          <p:nvPr/>
        </p:nvSpPr>
        <p:spPr>
          <a:xfrm rot="1104319">
            <a:off x="7334323" y="4109474"/>
            <a:ext cx="973294" cy="3866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Rectángulo redondeado 12"/>
          <p:cNvSpPr/>
          <p:nvPr/>
        </p:nvSpPr>
        <p:spPr>
          <a:xfrm rot="990685">
            <a:off x="7877984" y="5318985"/>
            <a:ext cx="1483321" cy="616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Flecha derecha 13"/>
          <p:cNvSpPr/>
          <p:nvPr/>
        </p:nvSpPr>
        <p:spPr>
          <a:xfrm rot="13653110" flipH="1">
            <a:off x="6873108" y="4713644"/>
            <a:ext cx="1194591" cy="449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Rectángulo redondeado 14"/>
          <p:cNvSpPr/>
          <p:nvPr/>
        </p:nvSpPr>
        <p:spPr>
          <a:xfrm rot="612233">
            <a:off x="6578971" y="5699568"/>
            <a:ext cx="1300409" cy="616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Definición: </a:t>
            </a:r>
            <a:endParaRPr lang="es-CO" dirty="0"/>
          </a:p>
        </p:txBody>
      </p:sp>
      <p:sp>
        <p:nvSpPr>
          <p:cNvPr id="16" name="Flecha derecha 15"/>
          <p:cNvSpPr/>
          <p:nvPr/>
        </p:nvSpPr>
        <p:spPr>
          <a:xfrm rot="12140511" flipH="1">
            <a:off x="5580137" y="5501683"/>
            <a:ext cx="1047283" cy="449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Rectángulo redondeado 16"/>
          <p:cNvSpPr/>
          <p:nvPr/>
        </p:nvSpPr>
        <p:spPr>
          <a:xfrm>
            <a:off x="1656373" y="5480297"/>
            <a:ext cx="1988131" cy="13361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Etapas</a:t>
            </a:r>
            <a:endParaRPr lang="es-CO" dirty="0"/>
          </a:p>
        </p:txBody>
      </p:sp>
      <p:sp>
        <p:nvSpPr>
          <p:cNvPr id="18" name="Flecha derecha 17"/>
          <p:cNvSpPr/>
          <p:nvPr/>
        </p:nvSpPr>
        <p:spPr>
          <a:xfrm rot="21183583" flipH="1">
            <a:off x="3722155" y="5473958"/>
            <a:ext cx="1194591" cy="449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Rectángulo redondeado 18"/>
          <p:cNvSpPr/>
          <p:nvPr/>
        </p:nvSpPr>
        <p:spPr>
          <a:xfrm>
            <a:off x="965632" y="4812690"/>
            <a:ext cx="1300409" cy="616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Definición: </a:t>
            </a:r>
            <a:endParaRPr lang="es-CO" dirty="0"/>
          </a:p>
        </p:txBody>
      </p:sp>
      <p:sp>
        <p:nvSpPr>
          <p:cNvPr id="20" name="Flecha derecha 19"/>
          <p:cNvSpPr/>
          <p:nvPr/>
        </p:nvSpPr>
        <p:spPr>
          <a:xfrm rot="21304082" flipH="1">
            <a:off x="2294308" y="4792898"/>
            <a:ext cx="1047283" cy="449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Rectángulo redondeado 20"/>
          <p:cNvSpPr/>
          <p:nvPr/>
        </p:nvSpPr>
        <p:spPr>
          <a:xfrm>
            <a:off x="415936" y="3413833"/>
            <a:ext cx="1988131" cy="13361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Etapas</a:t>
            </a:r>
            <a:endParaRPr lang="es-CO" dirty="0"/>
          </a:p>
        </p:txBody>
      </p:sp>
      <p:sp>
        <p:nvSpPr>
          <p:cNvPr id="22" name="Flecha derecha 21"/>
          <p:cNvSpPr/>
          <p:nvPr/>
        </p:nvSpPr>
        <p:spPr>
          <a:xfrm rot="1448206" flipH="1">
            <a:off x="2348506" y="4098981"/>
            <a:ext cx="1194591" cy="449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Rectángulo redondeado 22"/>
          <p:cNvSpPr/>
          <p:nvPr/>
        </p:nvSpPr>
        <p:spPr>
          <a:xfrm>
            <a:off x="743181" y="2790882"/>
            <a:ext cx="1300409" cy="616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Definición: </a:t>
            </a:r>
            <a:endParaRPr lang="es-CO" dirty="0"/>
          </a:p>
        </p:txBody>
      </p:sp>
      <p:sp>
        <p:nvSpPr>
          <p:cNvPr id="24" name="Flecha derecha 23"/>
          <p:cNvSpPr/>
          <p:nvPr/>
        </p:nvSpPr>
        <p:spPr>
          <a:xfrm rot="1513237" flipH="1">
            <a:off x="2019751" y="3132504"/>
            <a:ext cx="979168" cy="4346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Rectángulo redondeado 24"/>
          <p:cNvSpPr/>
          <p:nvPr/>
        </p:nvSpPr>
        <p:spPr>
          <a:xfrm>
            <a:off x="281925" y="1742613"/>
            <a:ext cx="1648804" cy="1013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Etapas</a:t>
            </a:r>
            <a:endParaRPr lang="es-CO" dirty="0"/>
          </a:p>
        </p:txBody>
      </p:sp>
      <p:sp>
        <p:nvSpPr>
          <p:cNvPr id="26" name="Flecha derecha 25"/>
          <p:cNvSpPr/>
          <p:nvPr/>
        </p:nvSpPr>
        <p:spPr>
          <a:xfrm rot="6991188" flipH="1">
            <a:off x="4078473" y="1326122"/>
            <a:ext cx="604829" cy="380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Rectángulo redondeado 28"/>
          <p:cNvSpPr/>
          <p:nvPr/>
        </p:nvSpPr>
        <p:spPr>
          <a:xfrm>
            <a:off x="3431887" y="596665"/>
            <a:ext cx="1300409" cy="616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Definición: </a:t>
            </a:r>
            <a:endParaRPr lang="es-CO" dirty="0"/>
          </a:p>
        </p:txBody>
      </p:sp>
      <p:sp>
        <p:nvSpPr>
          <p:cNvPr id="30" name="Flecha derecha 29"/>
          <p:cNvSpPr/>
          <p:nvPr/>
        </p:nvSpPr>
        <p:spPr>
          <a:xfrm rot="2207088" flipH="1">
            <a:off x="1897825" y="2660120"/>
            <a:ext cx="1244552" cy="449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Rectángulo redondeado 30"/>
          <p:cNvSpPr/>
          <p:nvPr/>
        </p:nvSpPr>
        <p:spPr>
          <a:xfrm>
            <a:off x="300984" y="588365"/>
            <a:ext cx="1820188" cy="1013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Etapas</a:t>
            </a:r>
            <a:endParaRPr lang="es-CO" dirty="0"/>
          </a:p>
        </p:txBody>
      </p:sp>
      <p:sp>
        <p:nvSpPr>
          <p:cNvPr id="32" name="Flecha derecha 31"/>
          <p:cNvSpPr/>
          <p:nvPr/>
        </p:nvSpPr>
        <p:spPr>
          <a:xfrm rot="1283302" flipH="1">
            <a:off x="2177677" y="1396764"/>
            <a:ext cx="1104509" cy="3640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092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566" y="182881"/>
            <a:ext cx="11717383" cy="100584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TRANSFERENCIA TECNOLÓGICA: TIMBRE ELECTRÓNICO PARA LA INSTITUCIÓN </a:t>
            </a:r>
            <a:endParaRPr lang="es-CO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4856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678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566" y="182881"/>
            <a:ext cx="11717383" cy="1005840"/>
          </a:xfrm>
        </p:spPr>
        <p:txBody>
          <a:bodyPr>
            <a:normAutofit/>
          </a:bodyPr>
          <a:lstStyle/>
          <a:p>
            <a:r>
              <a:rPr lang="es-CO" dirty="0" smtClean="0"/>
              <a:t>TRANSFERENCIA TECNOLÓGICA: MEDIA TECNICA </a:t>
            </a:r>
            <a:endParaRPr lang="es-CO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6756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CONCLUSIONES (3)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2915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77</Words>
  <Application>Microsoft Office PowerPoint</Application>
  <PresentationFormat>Panorámica</PresentationFormat>
  <Paragraphs>38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portada</vt:lpstr>
      <vt:lpstr>MAPA MENTAL DE TRANFERENCIA TECNOLÓGICA</vt:lpstr>
      <vt:lpstr>TRANSFERENCIA TECNOLÓGICA: TIMBRE ELECTRÓNICO PARA LA INSTITUCIÓN </vt:lpstr>
      <vt:lpstr>TRANSFERENCIA TECNOLÓGICA: MEDIA TECNICA </vt:lpstr>
      <vt:lpstr>CONCLUSIONES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SE-SCHOOL7544</dc:creator>
  <cp:lastModifiedBy>SE-SCHOOL7544</cp:lastModifiedBy>
  <cp:revision>13</cp:revision>
  <dcterms:created xsi:type="dcterms:W3CDTF">2019-07-16T17:58:46Z</dcterms:created>
  <dcterms:modified xsi:type="dcterms:W3CDTF">2019-07-16T18:51:53Z</dcterms:modified>
</cp:coreProperties>
</file>